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71" r:id="rId9"/>
    <p:sldId id="276" r:id="rId10"/>
    <p:sldId id="275" r:id="rId11"/>
    <p:sldId id="27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4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000" dirty="0" smtClean="0"/>
              <a:t>TPCASTT the poem </a:t>
            </a:r>
            <a:r>
              <a:rPr lang="en-US" sz="2000" i="1" dirty="0" smtClean="0"/>
              <a:t>In Response to Executive Order 9066: All Americans of Japanese Descent Must Report to Relocation Centers</a:t>
            </a:r>
            <a:r>
              <a:rPr lang="en-US" sz="2000" dirty="0" smtClean="0"/>
              <a:t> (20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20007" y="9700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230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4000" dirty="0" smtClean="0"/>
              <a:t>Review TPCASTT (12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43000"/>
            <a:ext cx="7315200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1300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94000" y="26272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 and annotating Embedded Assessment #2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Embedded Assessment #2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connotation</a:t>
            </a:r>
            <a:r>
              <a:rPr lang="en-US" sz="2600" dirty="0" smtClean="0"/>
              <a:t> and </a:t>
            </a:r>
            <a:r>
              <a:rPr lang="en-US" sz="2600" b="1" dirty="0" smtClean="0"/>
              <a:t>theme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31055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connotation does the phrase “I’ve packed my galoshes” have?</a:t>
            </a:r>
            <a:endParaRPr lang="en-US" sz="50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838200"/>
            <a:ext cx="7315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the </a:t>
            </a:r>
            <a:r>
              <a:rPr lang="en-US" sz="5000" b="1" dirty="0" smtClean="0"/>
              <a:t>connotation* </a:t>
            </a:r>
            <a:r>
              <a:rPr lang="en-US" sz="5000" dirty="0" smtClean="0"/>
              <a:t>of the phrase, 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“Of course I’ll come. I’ve packed my galoshes”</a:t>
            </a:r>
            <a:endParaRPr lang="en-US" sz="5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33400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*Remember </a:t>
            </a:r>
            <a:r>
              <a:rPr lang="en-US" sz="2000" b="1" dirty="0" smtClean="0"/>
              <a:t>connotation </a:t>
            </a:r>
            <a:r>
              <a:rPr lang="en-US" sz="2000" dirty="0" smtClean="0"/>
              <a:t>is the emotion attached to a word…what it makes you think about/feel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More Work With Connotation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Embedded Assessment #2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Read/Summarize Learning Focus (8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the poem </a:t>
            </a:r>
            <a:r>
              <a:rPr lang="en-US" i="1" dirty="0" smtClean="0"/>
              <a:t>In Response to Executive Order 9066: All Americans of Japanese Descent Must Report to Relocation Centers</a:t>
            </a:r>
            <a:r>
              <a:rPr lang="en-US" dirty="0" smtClean="0"/>
              <a:t>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TPCASTT (12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(1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annotating Embedded Assessment #2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a TPCASTT template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Understand Embedded Assessment #2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a poem for </a:t>
            </a:r>
            <a:r>
              <a:rPr lang="en-US" sz="2600" b="1" dirty="0" smtClean="0"/>
              <a:t>connotation</a:t>
            </a:r>
            <a:r>
              <a:rPr lang="en-US" sz="2600" dirty="0" smtClean="0"/>
              <a:t> and </a:t>
            </a:r>
            <a:r>
              <a:rPr lang="en-US" sz="2600" b="1" dirty="0" smtClean="0"/>
              <a:t>theme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Preview Embedded Assessment #2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Embedded  Assessment #2 by reading and annotating Embedded Assessment #2</a:t>
            </a:r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990600" y="1790343"/>
            <a:ext cx="7620000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0000FF"/>
                </a:solidFill>
              </a:rPr>
              <a:t>Let’s review your Authentic Assessment: Analyzing and Presenting a Poet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Read/Summarize Learning Focus (8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55931"/>
            <a:ext cx="6400800" cy="54538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1752600"/>
            <a:ext cx="1981200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Read this on </a:t>
            </a:r>
            <a:r>
              <a:rPr lang="en-US" sz="3000" dirty="0" err="1" smtClean="0"/>
              <a:t>p</a:t>
            </a:r>
            <a:r>
              <a:rPr lang="en-US" sz="3000" dirty="0" smtClean="0"/>
              <a:t>. </a:t>
            </a:r>
            <a:r>
              <a:rPr lang="en-US" sz="3000" b="1" dirty="0" smtClean="0"/>
              <a:t>229</a:t>
            </a:r>
          </a:p>
          <a:p>
            <a:endParaRPr lang="en-US" sz="3000" b="1" dirty="0" smtClean="0"/>
          </a:p>
          <a:p>
            <a:r>
              <a:rPr lang="en-US" sz="3000" dirty="0" smtClean="0"/>
              <a:t>Summarize it on p.</a:t>
            </a:r>
            <a:r>
              <a:rPr lang="en-US" sz="3000" b="1" dirty="0" smtClean="0"/>
              <a:t>229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000" dirty="0" smtClean="0"/>
              <a:t>TPCASTT the poem </a:t>
            </a:r>
            <a:r>
              <a:rPr lang="en-US" sz="2000" i="1" dirty="0" smtClean="0"/>
              <a:t>In Response to Executive Order 9066: All Americans of Japanese Descent Must Report to Relocation Centers</a:t>
            </a:r>
            <a:r>
              <a:rPr lang="en-US" sz="2000" dirty="0" smtClean="0"/>
              <a:t> (20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88" y="2843431"/>
            <a:ext cx="3089412" cy="28715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188" y="2843431"/>
            <a:ext cx="3089412" cy="28715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2843432"/>
            <a:ext cx="3019989" cy="287156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61411" y="2113002"/>
            <a:ext cx="30199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Hanging Fire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844</Words>
  <Application>Microsoft Macintosh PowerPoint</Application>
  <PresentationFormat>On-screen Show (4:3)</PresentationFormat>
  <Paragraphs>162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Block 2 seating Chart</vt:lpstr>
      <vt:lpstr>PowerPoint Presentation</vt:lpstr>
      <vt:lpstr>PowerPoint Presentation</vt:lpstr>
      <vt:lpstr>More Work With Connotation</vt:lpstr>
      <vt:lpstr>PowerPoint Presentation</vt:lpstr>
      <vt:lpstr>Objectives (2 min)</vt:lpstr>
      <vt:lpstr>Preview Embedded Assessment #2 (10 min)</vt:lpstr>
      <vt:lpstr>Read/Summarize Learning Focus (8 min)</vt:lpstr>
      <vt:lpstr>TPCASTT the poem In Response to Executive Order 9066: All Americans of Japanese Descent Must Report to Relocation Centers (20 min)</vt:lpstr>
      <vt:lpstr>TPCASTT the poem In Response to Executive Order 9066: All Americans of Japanese Descent Must Report to Relocation Centers (20 min)</vt:lpstr>
      <vt:lpstr>Review TPCASTT (12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67</cp:revision>
  <dcterms:created xsi:type="dcterms:W3CDTF">2012-09-25T18:27:21Z</dcterms:created>
  <dcterms:modified xsi:type="dcterms:W3CDTF">2012-10-01T14:22:23Z</dcterms:modified>
</cp:coreProperties>
</file>