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sldIdLst>
    <p:sldId id="293" r:id="rId2"/>
    <p:sldId id="286" r:id="rId3"/>
    <p:sldId id="287" r:id="rId4"/>
    <p:sldId id="257" r:id="rId5"/>
    <p:sldId id="258" r:id="rId6"/>
    <p:sldId id="259" r:id="rId7"/>
    <p:sldId id="288" r:id="rId8"/>
    <p:sldId id="269" r:id="rId9"/>
    <p:sldId id="298" r:id="rId10"/>
    <p:sldId id="295" r:id="rId11"/>
    <p:sldId id="296" r:id="rId12"/>
    <p:sldId id="299" r:id="rId13"/>
    <p:sldId id="300" r:id="rId14"/>
    <p:sldId id="268" r:id="rId15"/>
    <p:sldId id="294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00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Selen</a:t>
            </a:r>
            <a:r>
              <a:rPr lang="en-US" dirty="0" smtClean="0"/>
              <a:t>-- </a:t>
            </a:r>
            <a:r>
              <a:rPr lang="en-US" dirty="0" err="1" smtClean="0"/>
              <a:t>Sitney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Gene--James--</a:t>
            </a:r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Sequiyia</a:t>
            </a:r>
            <a:r>
              <a:rPr lang="en-US" dirty="0" smtClean="0"/>
              <a:t>—Michael--Marisol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Felecia—Daniel--</a:t>
            </a:r>
            <a:r>
              <a:rPr lang="en-US" dirty="0" err="1" smtClean="0"/>
              <a:t>Layla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18322" y="2081085"/>
            <a:ext cx="3471038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Malaysia--Miranda -- Alejandro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Alejandro –Angel 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26777" y="4598386"/>
            <a:ext cx="3000210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Angel R—Anthony--</a:t>
            </a:r>
            <a:r>
              <a:rPr lang="en-US" dirty="0" err="1" smtClean="0"/>
              <a:t>Deja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Azuree--Glendi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76200" y="274638"/>
            <a:ext cx="8915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I/WE-DO </a:t>
            </a:r>
            <a:r>
              <a:rPr lang="en-US" sz="3000" dirty="0" err="1" smtClean="0"/>
              <a:t>SOAPStone</a:t>
            </a:r>
            <a:r>
              <a:rPr lang="en-US" sz="3000" dirty="0" smtClean="0"/>
              <a:t> (10 min)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sz="1600" dirty="0" smtClean="0"/>
              <a:t>Write a rough draft of an interview narrative by r</a:t>
            </a:r>
            <a:r>
              <a:rPr lang="en-US" sz="1600" dirty="0" smtClean="0"/>
              <a:t>eading </a:t>
            </a:r>
            <a:r>
              <a:rPr lang="en-US" sz="1600" dirty="0" smtClean="0"/>
              <a:t>and using the </a:t>
            </a:r>
            <a:r>
              <a:rPr lang="en-US" sz="1600" dirty="0" err="1" smtClean="0"/>
              <a:t>SOAPStone</a:t>
            </a:r>
            <a:r>
              <a:rPr lang="en-US" sz="1600" dirty="0" smtClean="0"/>
              <a:t> technique and their interview notes</a:t>
            </a:r>
          </a:p>
          <a:p>
            <a:pPr marL="1088136" lvl="2" indent="-457200"/>
            <a:endParaRPr lang="en-US" sz="1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62721"/>
            <a:ext cx="7620000" cy="547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04800" y="17526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3200" y="25146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4800" y="34290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4800" y="4341812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4800" y="5408612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04800" y="62484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0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2500" dirty="0" smtClean="0"/>
              <a:t>I DO/WE DO Outline: </a:t>
            </a:r>
            <a:r>
              <a:rPr lang="en-US" sz="2500" dirty="0" smtClean="0"/>
              <a:t>Writing an Interview Narrative (15 min)</a:t>
            </a:r>
          </a:p>
        </p:txBody>
      </p:sp>
      <p:sp>
        <p:nvSpPr>
          <p:cNvPr id="7" name="Rectangle 6"/>
          <p:cNvSpPr/>
          <p:nvPr/>
        </p:nvSpPr>
        <p:spPr>
          <a:xfrm>
            <a:off x="431800" y="609600"/>
            <a:ext cx="81788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sz="1600" dirty="0" smtClean="0"/>
              <a:t>Write a rough draft of an interview narrative by r</a:t>
            </a:r>
            <a:r>
              <a:rPr lang="en-US" sz="1600" dirty="0" smtClean="0"/>
              <a:t>eading </a:t>
            </a:r>
            <a:r>
              <a:rPr lang="en-US" sz="1600" dirty="0" smtClean="0"/>
              <a:t>and using the </a:t>
            </a:r>
            <a:r>
              <a:rPr lang="en-US" sz="1600" dirty="0" err="1" smtClean="0"/>
              <a:t>SOAPStone</a:t>
            </a:r>
            <a:r>
              <a:rPr lang="en-US" sz="1600" dirty="0" smtClean="0"/>
              <a:t> technique and their interview </a:t>
            </a:r>
            <a:r>
              <a:rPr lang="en-US" sz="1600" dirty="0" smtClean="0"/>
              <a:t>notes</a:t>
            </a:r>
            <a:endParaRPr lang="en-US" sz="1600" dirty="0" smtClean="0"/>
          </a:p>
        </p:txBody>
      </p:sp>
      <p:sp>
        <p:nvSpPr>
          <p:cNvPr id="30" name="Rectangle 29"/>
          <p:cNvSpPr/>
          <p:nvPr/>
        </p:nvSpPr>
        <p:spPr>
          <a:xfrm>
            <a:off x="431800" y="1194376"/>
            <a:ext cx="8483600" cy="5511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0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2500" dirty="0" smtClean="0"/>
              <a:t>I DO Think </a:t>
            </a:r>
            <a:r>
              <a:rPr lang="en-US" sz="2500" dirty="0" smtClean="0"/>
              <a:t>Aloud: Writing an Interview Narrative (15 min)</a:t>
            </a:r>
          </a:p>
        </p:txBody>
      </p:sp>
      <p:sp>
        <p:nvSpPr>
          <p:cNvPr id="7" name="Rectangle 6"/>
          <p:cNvSpPr/>
          <p:nvPr/>
        </p:nvSpPr>
        <p:spPr>
          <a:xfrm>
            <a:off x="431800" y="609600"/>
            <a:ext cx="81788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sz="1600" dirty="0" smtClean="0"/>
              <a:t>Write a rough draft of an interview narrative by r</a:t>
            </a:r>
            <a:r>
              <a:rPr lang="en-US" sz="1600" dirty="0" smtClean="0"/>
              <a:t>eading </a:t>
            </a:r>
            <a:r>
              <a:rPr lang="en-US" sz="1600" dirty="0" smtClean="0"/>
              <a:t>and using the </a:t>
            </a:r>
            <a:r>
              <a:rPr lang="en-US" sz="1600" dirty="0" err="1" smtClean="0"/>
              <a:t>SOAPStone</a:t>
            </a:r>
            <a:r>
              <a:rPr lang="en-US" sz="1600" dirty="0" smtClean="0"/>
              <a:t> technique and their interview </a:t>
            </a:r>
            <a:r>
              <a:rPr lang="en-US" sz="1600" dirty="0" smtClean="0"/>
              <a:t>notes</a:t>
            </a:r>
            <a:endParaRPr lang="en-US" sz="1600" dirty="0" smtClean="0"/>
          </a:p>
        </p:txBody>
      </p:sp>
      <p:grpSp>
        <p:nvGrpSpPr>
          <p:cNvPr id="2" name="Group 28"/>
          <p:cNvGrpSpPr/>
          <p:nvPr/>
        </p:nvGrpSpPr>
        <p:grpSpPr>
          <a:xfrm>
            <a:off x="0" y="1193582"/>
            <a:ext cx="9144000" cy="5664418"/>
            <a:chOff x="0" y="1194376"/>
            <a:chExt cx="9144000" cy="5664418"/>
          </a:xfrm>
        </p:grpSpPr>
        <p:sp>
          <p:nvSpPr>
            <p:cNvPr id="8" name="Rectangle 7"/>
            <p:cNvSpPr/>
            <p:nvPr/>
          </p:nvSpPr>
          <p:spPr>
            <a:xfrm>
              <a:off x="0" y="1194376"/>
              <a:ext cx="9144000" cy="56636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31800" y="1828800"/>
              <a:ext cx="2540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57200" y="3810000"/>
              <a:ext cx="2540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31800" y="6019800"/>
              <a:ext cx="2540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143000" y="18288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143000" y="22844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143000" y="28194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43000" y="32750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143000" y="38100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143000" y="42656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143000" y="48006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143000" y="52562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143000" y="57912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143000" y="62468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-1689607" y="4026188"/>
              <a:ext cx="5663624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76200" y="274638"/>
            <a:ext cx="8915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YOU DO </a:t>
            </a:r>
            <a:r>
              <a:rPr lang="en-US" sz="3000" dirty="0" err="1" smtClean="0"/>
              <a:t>SOAPStone</a:t>
            </a:r>
            <a:r>
              <a:rPr lang="en-US" sz="3000" dirty="0" smtClean="0"/>
              <a:t> (10 min)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sz="1600" dirty="0" smtClean="0"/>
              <a:t>Write a rough draft of an interview narrative by r</a:t>
            </a:r>
            <a:r>
              <a:rPr lang="en-US" sz="1600" dirty="0" smtClean="0"/>
              <a:t>eading </a:t>
            </a:r>
            <a:r>
              <a:rPr lang="en-US" sz="1600" dirty="0" smtClean="0"/>
              <a:t>and using the </a:t>
            </a:r>
            <a:r>
              <a:rPr lang="en-US" sz="1600" dirty="0" err="1" smtClean="0"/>
              <a:t>SOAPStone</a:t>
            </a:r>
            <a:r>
              <a:rPr lang="en-US" sz="1600" dirty="0" smtClean="0"/>
              <a:t> technique and their interview notes</a:t>
            </a:r>
          </a:p>
          <a:p>
            <a:pPr marL="1088136" lvl="2" indent="-457200"/>
            <a:endParaRPr lang="en-US" sz="1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62721"/>
            <a:ext cx="7620000" cy="547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04800" y="17526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3200" y="25146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4800" y="34290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4800" y="4341812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4800" y="5408612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04800" y="62484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4290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u="sng" dirty="0" smtClean="0"/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By reading an notation a sheet on the writing </a:t>
            </a:r>
            <a:r>
              <a:rPr lang="en-US" sz="8000" dirty="0" smtClean="0"/>
              <a:t>process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using the </a:t>
            </a:r>
            <a:r>
              <a:rPr lang="en-US" sz="8000" dirty="0" err="1" smtClean="0"/>
              <a:t>SOAPStone</a:t>
            </a:r>
            <a:r>
              <a:rPr lang="en-US" sz="8000" dirty="0" smtClean="0"/>
              <a:t> technique and their interview notes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0" y="1219201"/>
            <a:ext cx="92202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the writing process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Write a rough draft of an interview narrative</a:t>
            </a:r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6096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What does </a:t>
            </a:r>
            <a:r>
              <a:rPr lang="en-US" sz="5000" dirty="0" err="1" smtClean="0"/>
              <a:t>SOAPStone</a:t>
            </a:r>
            <a:r>
              <a:rPr lang="en-US" sz="5000" dirty="0" smtClean="0"/>
              <a:t> stand for? </a:t>
            </a:r>
          </a:p>
          <a:p>
            <a:endParaRPr lang="en-US" sz="5000" dirty="0" smtClean="0"/>
          </a:p>
          <a:p>
            <a:r>
              <a:rPr lang="en-US" sz="5000" dirty="0" smtClean="0"/>
              <a:t>What is </a:t>
            </a:r>
            <a:r>
              <a:rPr lang="en-US" sz="5000" dirty="0" err="1" smtClean="0"/>
              <a:t>SOAPStone</a:t>
            </a:r>
            <a:r>
              <a:rPr lang="en-US" sz="5000" dirty="0" smtClean="0"/>
              <a:t> used for?</a:t>
            </a:r>
            <a:endParaRPr lang="en-US" sz="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1219200"/>
            <a:ext cx="7620000" cy="5251966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2362200"/>
            <a:ext cx="7315200" cy="17851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Why is it important to write a </a:t>
            </a:r>
            <a:r>
              <a:rPr lang="en-US" sz="5500" i="1" dirty="0" smtClean="0"/>
              <a:t>rough draft</a:t>
            </a:r>
            <a:r>
              <a:rPr lang="en-US" sz="5500" dirty="0" smtClean="0"/>
              <a:t>?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Interview </a:t>
            </a:r>
            <a:r>
              <a:rPr lang="en-US" sz="6000" dirty="0" smtClean="0"/>
              <a:t>Narrative Rough Draft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Writing Process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I/WE-DO </a:t>
            </a:r>
            <a:r>
              <a:rPr lang="en-US" dirty="0" err="1" smtClean="0"/>
              <a:t>SOAPStone</a:t>
            </a:r>
            <a:r>
              <a:rPr lang="en-US" dirty="0" smtClean="0"/>
              <a:t>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I/WE-DO</a:t>
            </a:r>
            <a:r>
              <a:rPr lang="en-US" dirty="0" smtClean="0"/>
              <a:t> Outline: Writing an Interview Narrative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 DO Think Aloud: Write an Interview </a:t>
            </a:r>
            <a:r>
              <a:rPr lang="en-US" dirty="0" smtClean="0"/>
              <a:t>N</a:t>
            </a:r>
            <a:r>
              <a:rPr lang="en-US" dirty="0" smtClean="0"/>
              <a:t>arrative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YOU DO: </a:t>
            </a:r>
            <a:r>
              <a:rPr lang="en-US" dirty="0" err="1" smtClean="0"/>
              <a:t>SOAPStone</a:t>
            </a:r>
            <a:r>
              <a:rPr lang="en-US" dirty="0" smtClean="0"/>
              <a:t> (10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u="sng" dirty="0" smtClean="0"/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By reading an notation a sheet on the writing </a:t>
            </a:r>
            <a:r>
              <a:rPr lang="en-US" sz="8000" dirty="0" smtClean="0"/>
              <a:t>process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using the </a:t>
            </a:r>
            <a:r>
              <a:rPr lang="en-US" sz="8000" dirty="0" err="1" smtClean="0"/>
              <a:t>SOAPStone</a:t>
            </a:r>
            <a:r>
              <a:rPr lang="en-US" sz="8000" dirty="0" smtClean="0"/>
              <a:t> technique and their interview notes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the writing process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Write a rough draft of an interview narrative</a:t>
            </a:r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Review Writing Process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the writing process b</a:t>
            </a:r>
            <a:r>
              <a:rPr lang="en-US" dirty="0" smtClean="0"/>
              <a:t>y </a:t>
            </a:r>
            <a:r>
              <a:rPr lang="en-US" dirty="0" smtClean="0"/>
              <a:t>reading an notation a sheet </a:t>
            </a:r>
            <a:r>
              <a:rPr lang="en-US" dirty="0" smtClean="0"/>
              <a:t>on the </a:t>
            </a:r>
            <a:r>
              <a:rPr lang="en-US" dirty="0" smtClean="0"/>
              <a:t>writing </a:t>
            </a:r>
            <a:r>
              <a:rPr lang="en-US" dirty="0" smtClean="0"/>
              <a:t>process</a:t>
            </a:r>
            <a:endParaRPr lang="en-US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1670209"/>
            <a:ext cx="5664200" cy="4425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Review Writing Process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the writing process b</a:t>
            </a:r>
            <a:r>
              <a:rPr lang="en-US" dirty="0" smtClean="0"/>
              <a:t>y </a:t>
            </a:r>
            <a:r>
              <a:rPr lang="en-US" dirty="0" smtClean="0"/>
              <a:t>reading an notation a sheet </a:t>
            </a:r>
            <a:r>
              <a:rPr lang="en-US" dirty="0" smtClean="0"/>
              <a:t>on the </a:t>
            </a:r>
            <a:r>
              <a:rPr lang="en-US" dirty="0" smtClean="0"/>
              <a:t>writing </a:t>
            </a:r>
            <a:r>
              <a:rPr lang="en-US" dirty="0" smtClean="0"/>
              <a:t>process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904999"/>
            <a:ext cx="5715000" cy="3981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4248</TotalTime>
  <Words>784</Words>
  <Application>Microsoft Macintosh PowerPoint</Application>
  <PresentationFormat>On-screen Show (4:3)</PresentationFormat>
  <Paragraphs>120</Paragraphs>
  <Slides>16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Block 7 seating Chart</vt:lpstr>
      <vt:lpstr>Slide 3</vt:lpstr>
      <vt:lpstr>Slide 4</vt:lpstr>
      <vt:lpstr>Interview Narrative Rough Draft</vt:lpstr>
      <vt:lpstr>Slide 6</vt:lpstr>
      <vt:lpstr>Objectives (2 min)</vt:lpstr>
      <vt:lpstr>Slide 8</vt:lpstr>
      <vt:lpstr>Slide 9</vt:lpstr>
      <vt:lpstr>Slide 10</vt:lpstr>
      <vt:lpstr>Slide 11</vt:lpstr>
      <vt:lpstr>Slide 12</vt:lpstr>
      <vt:lpstr>Slide 13</vt:lpstr>
      <vt:lpstr>Closing (1 min)</vt:lpstr>
      <vt:lpstr>Slide 15</vt:lpstr>
      <vt:lpstr>Slide 16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107</cp:revision>
  <dcterms:created xsi:type="dcterms:W3CDTF">2012-10-09T18:15:49Z</dcterms:created>
  <dcterms:modified xsi:type="dcterms:W3CDTF">2012-10-09T18:55:30Z</dcterms:modified>
</cp:coreProperties>
</file>