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72" r:id="rId4"/>
    <p:sldId id="273" r:id="rId5"/>
    <p:sldId id="257" r:id="rId6"/>
    <p:sldId id="258" r:id="rId7"/>
    <p:sldId id="259" r:id="rId8"/>
    <p:sldId id="260" r:id="rId9"/>
    <p:sldId id="280" r:id="rId10"/>
    <p:sldId id="281" r:id="rId11"/>
    <p:sldId id="261" r:id="rId12"/>
    <p:sldId id="286" r:id="rId13"/>
    <p:sldId id="287" r:id="rId14"/>
    <p:sldId id="288" r:id="rId15"/>
    <p:sldId id="28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  <a:srgbClr val="00FF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25316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</a:t>
            </a:r>
            <a:r>
              <a:rPr lang="en-US" sz="3000" dirty="0" smtClean="0"/>
              <a:t>Theme</a:t>
            </a:r>
            <a:endParaRPr lang="en-US" sz="3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</a:t>
            </a:r>
            <a:r>
              <a:rPr lang="en-US" sz="2800" dirty="0" smtClean="0"/>
              <a:t> </a:t>
            </a:r>
            <a:r>
              <a:rPr lang="en-US" sz="2800" i="1" dirty="0" smtClean="0"/>
              <a:t>I Wandered Lonely as a Cloud </a:t>
            </a:r>
            <a:r>
              <a:rPr lang="en-US" sz="2800" dirty="0" smtClean="0"/>
              <a:t>(</a:t>
            </a:r>
            <a:r>
              <a:rPr lang="en-US" sz="2800" dirty="0" smtClean="0"/>
              <a:t>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92450" y="3581399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236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730"/>
            <a:ext cx="4572000" cy="19438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4608"/>
            <a:ext cx="2235201" cy="25908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200" y="1253067"/>
            <a:ext cx="3606800" cy="560493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600" y="4406900"/>
            <a:ext cx="3022600" cy="100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</a:t>
            </a:r>
            <a:r>
              <a:rPr lang="en-US" sz="2800" dirty="0" smtClean="0"/>
              <a:t> </a:t>
            </a:r>
            <a:r>
              <a:rPr lang="en-US" sz="2800" i="1" dirty="0" smtClean="0"/>
              <a:t>I </a:t>
            </a:r>
            <a:r>
              <a:rPr lang="en-US" sz="2800" i="1" smtClean="0"/>
              <a:t>Wandered Lonely as a Cloud </a:t>
            </a:r>
            <a:r>
              <a:rPr lang="en-US" sz="2800" smtClean="0"/>
              <a:t>(</a:t>
            </a:r>
            <a:r>
              <a:rPr lang="en-US" sz="2800" dirty="0" smtClean="0"/>
              <a:t>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92450" y="38656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237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0499"/>
            <a:ext cx="4572000" cy="24022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65602"/>
            <a:ext cx="3035978" cy="25351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4876800"/>
            <a:ext cx="2305050" cy="7683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7200" y="1321110"/>
            <a:ext cx="3225800" cy="5232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  <a:endParaRPr lang="en-US" sz="3000" dirty="0" smtClean="0"/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  <a:endParaRPr lang="en-US" sz="2000" dirty="0" smtClean="0"/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  <a:endParaRPr lang="en-US" sz="3000" dirty="0" smtClean="0"/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</a:t>
            </a:r>
            <a:r>
              <a:rPr lang="en-US" sz="2000" dirty="0" smtClean="0"/>
              <a:t>Angelina, Joseph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  <a:endParaRPr lang="en-US" sz="3000" dirty="0" smtClean="0"/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</a:t>
            </a:r>
            <a:r>
              <a:rPr lang="en-US" sz="2000" dirty="0" smtClean="0"/>
              <a:t>Troy, Elizabeth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7"/>
            <a:ext cx="8839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200" dirty="0" smtClean="0"/>
              <a:t>TPCASTT Sheet for</a:t>
            </a:r>
            <a:r>
              <a:rPr lang="en-US" sz="2200" dirty="0" smtClean="0"/>
              <a:t> </a:t>
            </a:r>
            <a:r>
              <a:rPr lang="en-US" sz="2200" i="1" dirty="0" smtClean="0"/>
              <a:t>I Wandered Lonely as a Cloud </a:t>
            </a:r>
            <a:r>
              <a:rPr lang="en-US" sz="2200" dirty="0" smtClean="0"/>
              <a:t>and </a:t>
            </a:r>
            <a:r>
              <a:rPr lang="en-US" sz="2200" i="1" dirty="0" smtClean="0"/>
              <a:t>Harlem </a:t>
            </a:r>
            <a:r>
              <a:rPr lang="en-US" sz="2200" dirty="0" smtClean="0"/>
              <a:t>(</a:t>
            </a:r>
            <a:r>
              <a:rPr lang="en-US" sz="2200" dirty="0" smtClean="0"/>
              <a:t>25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2469"/>
            <a:ext cx="7010400" cy="57517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096" y="1110020"/>
            <a:ext cx="13154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236-</a:t>
            </a:r>
          </a:p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237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</a:t>
            </a:r>
            <a:r>
              <a:rPr lang="en-US" sz="2600" dirty="0" smtClean="0"/>
              <a:t> </a:t>
            </a:r>
            <a:r>
              <a:rPr lang="en-US" sz="2600" i="1" dirty="0" smtClean="0"/>
              <a:t>I </a:t>
            </a:r>
            <a:r>
              <a:rPr lang="en-US" sz="2600" i="1" dirty="0" smtClean="0"/>
              <a:t>Wandered Lonely as a Cloud</a:t>
            </a:r>
            <a:r>
              <a:rPr lang="en-US" sz="2600" dirty="0" smtClean="0"/>
              <a:t> and </a:t>
            </a:r>
            <a:r>
              <a:rPr lang="en-US" sz="2600" i="1" dirty="0" smtClean="0"/>
              <a:t>Harlem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</a:t>
            </a:r>
            <a:r>
              <a:rPr lang="en-US" sz="3200" dirty="0" smtClean="0"/>
              <a:t>(</a:t>
            </a:r>
            <a:r>
              <a:rPr lang="en-US" sz="3200" dirty="0" smtClean="0"/>
              <a:t>5</a:t>
            </a:r>
            <a:r>
              <a:rPr lang="en-US" sz="3200" dirty="0" smtClean="0"/>
              <a:t> </a:t>
            </a:r>
            <a:r>
              <a:rPr lang="en-US" sz="3200" dirty="0" smtClean="0"/>
              <a:t>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one of the </a:t>
            </a:r>
            <a:r>
              <a:rPr lang="en-US" sz="6000" b="1" dirty="0" smtClean="0"/>
              <a:t>themes</a:t>
            </a:r>
            <a:r>
              <a:rPr lang="en-US" sz="6000" dirty="0" smtClean="0"/>
              <a:t> in </a:t>
            </a:r>
            <a:endParaRPr lang="en-US" sz="6000" i="1" dirty="0" smtClean="0"/>
          </a:p>
          <a:p>
            <a:pPr algn="ctr"/>
            <a:r>
              <a:rPr lang="en-US" sz="6000" i="1" dirty="0" smtClean="0"/>
              <a:t>Harlem</a:t>
            </a:r>
            <a:r>
              <a:rPr lang="en-US" sz="6000" dirty="0" smtClean="0"/>
              <a:t>?  </a:t>
            </a:r>
            <a:r>
              <a:rPr lang="en-US" sz="6000" dirty="0" smtClean="0"/>
              <a:t>Why</a:t>
            </a:r>
            <a:r>
              <a:rPr lang="en-US" sz="6000" dirty="0" smtClean="0"/>
              <a:t>?</a:t>
            </a:r>
          </a:p>
          <a:p>
            <a:pPr algn="ctr"/>
            <a:r>
              <a:rPr lang="en-US" sz="6000" i="1" dirty="0" smtClean="0"/>
              <a:t>I </a:t>
            </a:r>
            <a:r>
              <a:rPr lang="en-US" sz="6000" i="1" dirty="0" smtClean="0"/>
              <a:t>Wandered Lonely as a Cloud? </a:t>
            </a:r>
            <a:r>
              <a:rPr lang="en-US" sz="6000" dirty="0" smtClean="0"/>
              <a:t>Why?</a:t>
            </a:r>
            <a:endParaRPr lang="en-US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does TPCASTT stand for?</a:t>
            </a:r>
          </a:p>
          <a:p>
            <a:pPr algn="ctr"/>
            <a:r>
              <a:rPr lang="en-US" sz="5000" dirty="0" smtClean="0"/>
              <a:t>(Hint: Look at </a:t>
            </a:r>
            <a:r>
              <a:rPr lang="en-US" sz="5000" dirty="0" err="1" smtClean="0"/>
              <a:t>p</a:t>
            </a:r>
            <a:r>
              <a:rPr lang="en-US" sz="5000" dirty="0" smtClean="0"/>
              <a:t>. 233)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Analysis of</a:t>
            </a:r>
            <a:r>
              <a:rPr lang="en-US" sz="6000" dirty="0" smtClean="0"/>
              <a:t> </a:t>
            </a:r>
            <a:r>
              <a:rPr lang="en-US" sz="6000" i="1" dirty="0" smtClean="0"/>
              <a:t>I Wandered Lonely as a Cloud</a:t>
            </a:r>
            <a:r>
              <a:rPr lang="en-US" sz="6000" dirty="0" smtClean="0"/>
              <a:t> and </a:t>
            </a:r>
            <a:r>
              <a:rPr lang="en-US" sz="6000" i="1" dirty="0" smtClean="0"/>
              <a:t>Harlem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3.16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TPCASTT (5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</a:t>
            </a:r>
            <a:r>
              <a:rPr lang="en-US" dirty="0" smtClean="0"/>
              <a:t>-Read</a:t>
            </a:r>
            <a:r>
              <a:rPr lang="en-US" dirty="0" smtClean="0"/>
              <a:t> </a:t>
            </a:r>
            <a:r>
              <a:rPr lang="en-US" i="1" dirty="0" smtClean="0"/>
              <a:t>Harlem </a:t>
            </a:r>
            <a:r>
              <a:rPr lang="en-US" dirty="0" smtClean="0"/>
              <a:t>(</a:t>
            </a:r>
            <a:r>
              <a:rPr lang="en-US" dirty="0" smtClean="0"/>
              <a:t>5 min)21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I Wandered </a:t>
            </a:r>
            <a:r>
              <a:rPr lang="en-US" i="1" dirty="0" err="1" smtClean="0"/>
              <a:t>Lonley</a:t>
            </a:r>
            <a:r>
              <a:rPr lang="en-US" i="1" dirty="0" smtClean="0"/>
              <a:t> as a Cloud(5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</a:t>
            </a:r>
            <a:r>
              <a:rPr lang="en-US" dirty="0" smtClean="0"/>
              <a:t>Sheet for </a:t>
            </a:r>
            <a:r>
              <a:rPr lang="en-US" i="1" dirty="0" smtClean="0"/>
              <a:t>Young</a:t>
            </a:r>
            <a:r>
              <a:rPr lang="en-US" dirty="0" smtClean="0"/>
              <a:t> and </a:t>
            </a:r>
            <a:r>
              <a:rPr lang="en-US" i="1" dirty="0" smtClean="0"/>
              <a:t>I Wandered Lonely As a Cloud</a:t>
            </a:r>
            <a:r>
              <a:rPr lang="en-US" dirty="0" smtClean="0"/>
              <a:t>(</a:t>
            </a:r>
            <a:r>
              <a:rPr lang="en-US" dirty="0" smtClean="0"/>
              <a:t>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</a:t>
            </a:r>
            <a:r>
              <a:rPr lang="en-US" sz="2600" dirty="0" smtClean="0"/>
              <a:t> </a:t>
            </a:r>
            <a:r>
              <a:rPr lang="en-US" sz="2600" i="1" dirty="0" smtClean="0"/>
              <a:t>Harlem</a:t>
            </a:r>
            <a:r>
              <a:rPr lang="en-US" sz="2600" b="1" i="1" dirty="0" smtClean="0"/>
              <a:t> </a:t>
            </a:r>
            <a:r>
              <a:rPr lang="en-US" sz="2600" dirty="0" smtClean="0"/>
              <a:t> and </a:t>
            </a:r>
            <a:r>
              <a:rPr lang="en-US" sz="2600" i="1" dirty="0" smtClean="0"/>
              <a:t>“Hope” Is </a:t>
            </a:r>
            <a:r>
              <a:rPr lang="en-US" sz="2600" i="1" dirty="0" smtClean="0"/>
              <a:t>The Thing With Feathers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TPCASTT (5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1119</Words>
  <Application>Microsoft Macintosh PowerPoint</Application>
  <PresentationFormat>On-screen Show (4:3)</PresentationFormat>
  <Paragraphs>194</Paragraphs>
  <Slides>18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Block 2 seating Chart</vt:lpstr>
      <vt:lpstr>Slide 4</vt:lpstr>
      <vt:lpstr>Slide 5</vt:lpstr>
      <vt:lpstr>Poetry Analysis of I Wandered Lonely as a Cloud and Harlem</vt:lpstr>
      <vt:lpstr>Slide 7</vt:lpstr>
      <vt:lpstr>Objectives (2 min)</vt:lpstr>
      <vt:lpstr>Review TPCASTT (5 min)</vt:lpstr>
      <vt:lpstr>Focus on Theme</vt:lpstr>
      <vt:lpstr>Together-Read I Wandered Lonely as a Cloud (5 min)21</vt:lpstr>
      <vt:lpstr>Together-Read I Wandered Lonely as a Cloud (5 min)21</vt:lpstr>
      <vt:lpstr>Slide 13</vt:lpstr>
      <vt:lpstr>Slide 14</vt:lpstr>
      <vt:lpstr>TPCASTT Sheet for I Wandered Lonely as a Cloud and Harlem (25 min)</vt:lpstr>
      <vt:lpstr>Closing (1 min)</vt:lpstr>
      <vt:lpstr>Slide 17</vt:lpstr>
      <vt:lpstr>Slide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92</cp:revision>
  <dcterms:created xsi:type="dcterms:W3CDTF">2012-10-10T13:56:30Z</dcterms:created>
  <dcterms:modified xsi:type="dcterms:W3CDTF">2012-10-10T14:17:44Z</dcterms:modified>
</cp:coreProperties>
</file>