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93" r:id="rId2"/>
    <p:sldId id="286" r:id="rId3"/>
    <p:sldId id="287" r:id="rId4"/>
    <p:sldId id="257" r:id="rId5"/>
    <p:sldId id="258" r:id="rId6"/>
    <p:sldId id="259" r:id="rId7"/>
    <p:sldId id="288" r:id="rId8"/>
    <p:sldId id="269" r:id="rId9"/>
    <p:sldId id="298" r:id="rId10"/>
    <p:sldId id="295" r:id="rId11"/>
    <p:sldId id="296" r:id="rId12"/>
    <p:sldId id="299" r:id="rId13"/>
    <p:sldId id="300" r:id="rId14"/>
    <p:sldId id="268" r:id="rId15"/>
    <p:sldId id="294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CC66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139" d="100"/>
          <a:sy n="139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esProps" Target="presProps.xml"/><Relationship Id="rId4" Type="http://schemas.openxmlformats.org/officeDocument/2006/relationships/slide" Target="slides/slide3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5C4D7-545A-854D-A713-A412BE0AD9EF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39152-2057-6D4D-AE00-BA3136384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619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66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2815A-FA7D-794A-B200-1EC19C92D9F1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76200"/>
            <a:ext cx="6934200" cy="1143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Block 6:</a:t>
            </a:r>
          </a:p>
          <a:p>
            <a:pPr algn="ctr"/>
            <a:r>
              <a:rPr lang="en-US" sz="4000" dirty="0" smtClean="0"/>
              <a:t>White Board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 rot="1669505">
            <a:off x="1361733" y="1865648"/>
            <a:ext cx="2315336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Selen</a:t>
            </a:r>
            <a:r>
              <a:rPr lang="en-US" dirty="0" smtClean="0"/>
              <a:t>-- </a:t>
            </a:r>
            <a:r>
              <a:rPr lang="en-US" dirty="0" err="1" smtClean="0"/>
              <a:t>Sitney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1669505">
            <a:off x="602030" y="2862725"/>
            <a:ext cx="2551901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Gene--James--</a:t>
            </a:r>
            <a:r>
              <a:rPr lang="en-US" dirty="0" err="1" smtClean="0"/>
              <a:t>Isael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1669505">
            <a:off x="314761" y="4173598"/>
            <a:ext cx="3062378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Sequiyia</a:t>
            </a:r>
            <a:r>
              <a:rPr lang="en-US" dirty="0" smtClean="0"/>
              <a:t>—Michael--Marisol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1669505">
            <a:off x="267376" y="5352277"/>
            <a:ext cx="2563954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Felecia—Daniel--</a:t>
            </a:r>
            <a:r>
              <a:rPr lang="en-US" dirty="0" err="1" smtClean="0"/>
              <a:t>Layla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20076123">
            <a:off x="4818322" y="2081085"/>
            <a:ext cx="3471038" cy="5981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Malaysia--Miranda -- Alejandro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20128480">
            <a:off x="5446121" y="3187610"/>
            <a:ext cx="3188965" cy="5981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Alejandro –Angel C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20128480">
            <a:off x="5526777" y="4598386"/>
            <a:ext cx="3000210" cy="5981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Angel R—Anthony--</a:t>
            </a:r>
            <a:r>
              <a:rPr lang="en-US" dirty="0" err="1" smtClean="0"/>
              <a:t>Deja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0128480">
            <a:off x="5683325" y="5608071"/>
            <a:ext cx="2908258" cy="5981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Azuree--Glendi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76200" y="274638"/>
            <a:ext cx="8915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I/WE-DO </a:t>
            </a:r>
            <a:r>
              <a:rPr lang="en-US" sz="3000" dirty="0" err="1" smtClean="0"/>
              <a:t>SOAPStone</a:t>
            </a:r>
            <a:r>
              <a:rPr lang="en-US" sz="3000" dirty="0" smtClean="0"/>
              <a:t> (10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indent="-1371600">
              <a:spcAft>
                <a:spcPts val="600"/>
              </a:spcAft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sz="1600" dirty="0" smtClean="0"/>
              <a:t>Write a rough draft of an interview narrative by reading and using the </a:t>
            </a:r>
            <a:r>
              <a:rPr lang="en-US" sz="1600" dirty="0" err="1" smtClean="0"/>
              <a:t>SOAPStone</a:t>
            </a:r>
            <a:r>
              <a:rPr lang="en-US" sz="1600" dirty="0" smtClean="0"/>
              <a:t> technique and their interview notes</a:t>
            </a:r>
          </a:p>
          <a:p>
            <a:pPr marL="1088136" lvl="2" indent="-457200"/>
            <a:endParaRPr lang="en-US" sz="16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462721"/>
            <a:ext cx="7620000" cy="5471479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304800" y="1752600"/>
            <a:ext cx="116840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03200" y="2514600"/>
            <a:ext cx="116840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04800" y="3429000"/>
            <a:ext cx="116840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04800" y="4341812"/>
            <a:ext cx="116840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04800" y="5408612"/>
            <a:ext cx="116840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04800" y="6248400"/>
            <a:ext cx="116840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0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/>
            <a:r>
              <a:rPr lang="en-US" sz="2500" dirty="0" smtClean="0"/>
              <a:t>I DO/WE DO Outline: Writing an Interview Narrative (15 min)</a:t>
            </a:r>
          </a:p>
        </p:txBody>
      </p:sp>
      <p:sp>
        <p:nvSpPr>
          <p:cNvPr id="7" name="Rectangle 6"/>
          <p:cNvSpPr/>
          <p:nvPr/>
        </p:nvSpPr>
        <p:spPr>
          <a:xfrm>
            <a:off x="431800" y="609600"/>
            <a:ext cx="81788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indent="-1371600">
              <a:spcAft>
                <a:spcPts val="600"/>
              </a:spcAft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sz="1600" dirty="0" smtClean="0"/>
              <a:t>Write a rough draft of an interview narrative by reading and using the </a:t>
            </a:r>
            <a:r>
              <a:rPr lang="en-US" sz="1600" dirty="0" err="1" smtClean="0"/>
              <a:t>SOAPStone</a:t>
            </a:r>
            <a:r>
              <a:rPr lang="en-US" sz="1600" dirty="0" smtClean="0"/>
              <a:t> technique and their interview notes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31800" y="1194376"/>
            <a:ext cx="8483600" cy="55112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0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/>
            <a:r>
              <a:rPr lang="en-US" sz="2500" dirty="0" smtClean="0"/>
              <a:t>I DO Think Aloud: Writing an Interview Narrative (15 min)</a:t>
            </a:r>
          </a:p>
        </p:txBody>
      </p:sp>
      <p:sp>
        <p:nvSpPr>
          <p:cNvPr id="7" name="Rectangle 6"/>
          <p:cNvSpPr/>
          <p:nvPr/>
        </p:nvSpPr>
        <p:spPr>
          <a:xfrm>
            <a:off x="431800" y="609600"/>
            <a:ext cx="81788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indent="-1371600">
              <a:spcAft>
                <a:spcPts val="600"/>
              </a:spcAft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sz="1600" dirty="0" smtClean="0"/>
              <a:t>Write a rough draft of an interview narrative by reading and using the </a:t>
            </a:r>
            <a:r>
              <a:rPr lang="en-US" sz="1600" dirty="0" err="1" smtClean="0"/>
              <a:t>SOAPStone</a:t>
            </a:r>
            <a:r>
              <a:rPr lang="en-US" sz="1600" dirty="0" smtClean="0"/>
              <a:t> technique and their interview notes</a:t>
            </a:r>
          </a:p>
        </p:txBody>
      </p:sp>
      <p:grpSp>
        <p:nvGrpSpPr>
          <p:cNvPr id="2" name="Group 28"/>
          <p:cNvGrpSpPr/>
          <p:nvPr/>
        </p:nvGrpSpPr>
        <p:grpSpPr>
          <a:xfrm>
            <a:off x="0" y="1193582"/>
            <a:ext cx="9144000" cy="5664418"/>
            <a:chOff x="0" y="1194376"/>
            <a:chExt cx="9144000" cy="5664418"/>
          </a:xfrm>
        </p:grpSpPr>
        <p:sp>
          <p:nvSpPr>
            <p:cNvPr id="8" name="Rectangle 7"/>
            <p:cNvSpPr/>
            <p:nvPr/>
          </p:nvSpPr>
          <p:spPr>
            <a:xfrm>
              <a:off x="0" y="1194376"/>
              <a:ext cx="9144000" cy="56636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431800" y="1828800"/>
              <a:ext cx="254000" cy="228600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457200" y="3810000"/>
              <a:ext cx="254000" cy="228600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431800" y="6019800"/>
              <a:ext cx="254000" cy="228600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1143000" y="1828800"/>
              <a:ext cx="762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143000" y="2284412"/>
              <a:ext cx="762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143000" y="2819400"/>
              <a:ext cx="762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143000" y="3275012"/>
              <a:ext cx="762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1143000" y="3810000"/>
              <a:ext cx="762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1143000" y="4265612"/>
              <a:ext cx="762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1143000" y="4800600"/>
              <a:ext cx="762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143000" y="5256212"/>
              <a:ext cx="762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1143000" y="5791200"/>
              <a:ext cx="762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143000" y="6246812"/>
              <a:ext cx="7620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>
              <a:off x="-1689607" y="4026188"/>
              <a:ext cx="5663624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76200" y="274638"/>
            <a:ext cx="8915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YOU DO </a:t>
            </a:r>
            <a:r>
              <a:rPr lang="en-US" sz="3000" dirty="0" err="1" smtClean="0"/>
              <a:t>SOAPStone</a:t>
            </a:r>
            <a:r>
              <a:rPr lang="en-US" sz="3000" dirty="0" smtClean="0"/>
              <a:t> (10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indent="-1371600">
              <a:spcAft>
                <a:spcPts val="600"/>
              </a:spcAft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sz="1600" dirty="0" smtClean="0"/>
              <a:t>Write a rough draft of an interview narrative by reading and using the </a:t>
            </a:r>
            <a:r>
              <a:rPr lang="en-US" sz="1600" dirty="0" err="1" smtClean="0"/>
              <a:t>SOAPStone</a:t>
            </a:r>
            <a:r>
              <a:rPr lang="en-US" sz="1600" dirty="0" smtClean="0"/>
              <a:t> technique and their interview notes</a:t>
            </a:r>
          </a:p>
          <a:p>
            <a:pPr marL="1088136" lvl="2" indent="-457200"/>
            <a:endParaRPr lang="en-US" sz="16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462721"/>
            <a:ext cx="7620000" cy="5471479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304800" y="1752600"/>
            <a:ext cx="116840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03200" y="2514600"/>
            <a:ext cx="116840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04800" y="3429000"/>
            <a:ext cx="116840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04800" y="4341812"/>
            <a:ext cx="116840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04800" y="5408612"/>
            <a:ext cx="116840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04800" y="6248400"/>
            <a:ext cx="116840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10" name="Content Placeholder 1"/>
          <p:cNvSpPr>
            <a:spLocks noGrp="1"/>
          </p:cNvSpPr>
          <p:nvPr>
            <p:ph idx="1"/>
          </p:nvPr>
        </p:nvSpPr>
        <p:spPr>
          <a:xfrm>
            <a:off x="0" y="34290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By reading an notation a sheet on the writing process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 and using the </a:t>
            </a:r>
            <a:r>
              <a:rPr lang="en-US" sz="8000" dirty="0" err="1" smtClean="0"/>
              <a:t>SOAPStone</a:t>
            </a:r>
            <a:r>
              <a:rPr lang="en-US" sz="8000" dirty="0" smtClean="0"/>
              <a:t> technique and their interview notes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b="1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0" y="1219201"/>
            <a:ext cx="9220200" cy="238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Understand the writing process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Write a rough draft of an interview narrative</a:t>
            </a:r>
          </a:p>
          <a:p>
            <a:pPr marL="1088136" lvl="2" indent="-457200"/>
            <a:r>
              <a:rPr lang="en-US" sz="3000" b="1" dirty="0" smtClean="0"/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1600200"/>
            <a:ext cx="60960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/>
              <a:t>What does </a:t>
            </a:r>
            <a:r>
              <a:rPr lang="en-US" sz="5000" dirty="0" err="1" smtClean="0"/>
              <a:t>SOAPStone</a:t>
            </a:r>
            <a:r>
              <a:rPr lang="en-US" sz="5000" dirty="0" smtClean="0"/>
              <a:t> stand for? </a:t>
            </a:r>
          </a:p>
          <a:p>
            <a:endParaRPr lang="en-US" sz="5000" dirty="0" smtClean="0"/>
          </a:p>
          <a:p>
            <a:r>
              <a:rPr lang="en-US" sz="5000" dirty="0" smtClean="0"/>
              <a:t>What is </a:t>
            </a:r>
            <a:r>
              <a:rPr lang="en-US" sz="5000" dirty="0" err="1" smtClean="0"/>
              <a:t>SOAPStone</a:t>
            </a:r>
            <a:r>
              <a:rPr lang="en-US" sz="5000" dirty="0" smtClean="0"/>
              <a:t> used for?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</a:t>
            </a:r>
            <a:r>
              <a:rPr lang="en-US" b="1" dirty="0" smtClean="0"/>
              <a:t>7</a:t>
            </a:r>
            <a:r>
              <a:rPr lang="en-US" dirty="0" smtClean="0"/>
              <a:t> seating Chart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1600200"/>
            <a:ext cx="54102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White Board</a:t>
            </a:r>
            <a:endParaRPr lang="en-US" sz="3000" dirty="0"/>
          </a:p>
        </p:txBody>
      </p:sp>
      <p:grpSp>
        <p:nvGrpSpPr>
          <p:cNvPr id="3" name="Group 13"/>
          <p:cNvGrpSpPr/>
          <p:nvPr/>
        </p:nvGrpSpPr>
        <p:grpSpPr>
          <a:xfrm>
            <a:off x="1367630" y="2359818"/>
            <a:ext cx="6252370" cy="3586164"/>
            <a:chOff x="1674018" y="2359818"/>
            <a:chExt cx="6252370" cy="3586164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-117079" y="4151709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1675606" y="5944394"/>
              <a:ext cx="624919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6133703" y="4150915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228600" y="4399002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Miya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4630" y="2362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Jon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52400" y="34612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Alan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696200" y="2743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Richard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696200" y="4583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Shenida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5562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Demetrius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6764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Joseph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696200" y="3974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Troy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152400" y="2895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Ozzy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52400" y="383059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Mario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5532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Aziel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7620000" y="23738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Kylee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152400" y="4953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Mandi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769620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Dante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696200" y="51376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Ramon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34290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Cameron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7696200" y="5650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50292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Alvaro</a:t>
            </a:r>
            <a:endParaRPr lang="en-US" dirty="0"/>
          </a:p>
        </p:txBody>
      </p:sp>
      <p:sp>
        <p:nvSpPr>
          <p:cNvPr id="26" name="&quot;No&quot; Symbol 25"/>
          <p:cNvSpPr/>
          <p:nvPr/>
        </p:nvSpPr>
        <p:spPr>
          <a:xfrm>
            <a:off x="762000" y="1219200"/>
            <a:ext cx="7620000" cy="5251966"/>
          </a:xfrm>
          <a:prstGeom prst="noSmoking">
            <a:avLst>
              <a:gd name="adj" fmla="val 5618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2362200"/>
            <a:ext cx="7315200" cy="178510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500" dirty="0" smtClean="0"/>
              <a:t>Why is it important to write a </a:t>
            </a:r>
            <a:r>
              <a:rPr lang="en-US" sz="5500" i="1" dirty="0" smtClean="0"/>
              <a:t>rough draft</a:t>
            </a:r>
            <a:r>
              <a:rPr lang="en-US" sz="5500" dirty="0" smtClean="0"/>
              <a:t>?</a:t>
            </a:r>
            <a:endParaRPr lang="en-US" sz="55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Interview Narrative Rough Draft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1.14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 fontScale="92500" lnSpcReduction="1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Review Writing Process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I/WE-DO </a:t>
            </a:r>
            <a:r>
              <a:rPr lang="en-US" dirty="0" err="1" smtClean="0"/>
              <a:t>SOAPStone</a:t>
            </a:r>
            <a:r>
              <a:rPr lang="en-US" dirty="0" smtClean="0"/>
              <a:t>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I/WE-DO Outline: Writing an Interview Narrative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I DO Think Aloud: Write an Interview Narrative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YOU DO: </a:t>
            </a:r>
            <a:r>
              <a:rPr lang="en-US" dirty="0" err="1" smtClean="0"/>
              <a:t>SOAPStone</a:t>
            </a:r>
            <a:r>
              <a:rPr lang="en-US" dirty="0" smtClean="0"/>
              <a:t>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28600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By reading an notation a sheet on the writing process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 and using the </a:t>
            </a:r>
            <a:r>
              <a:rPr lang="en-US" sz="8000" dirty="0" err="1" smtClean="0"/>
              <a:t>SOAPStone</a:t>
            </a:r>
            <a:r>
              <a:rPr lang="en-US" sz="8000" dirty="0" smtClean="0"/>
              <a:t> technique and their interview notes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b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1"/>
            <a:ext cx="9220200" cy="238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Understand the writing process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Write a rough draft of an interview narrative</a:t>
            </a:r>
          </a:p>
          <a:p>
            <a:pPr marL="1088136" lvl="2" indent="-457200"/>
            <a:r>
              <a:rPr lang="en-US" sz="3000" b="1" dirty="0" smtClean="0"/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Review Writing Process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Understand the writing process by reading an notation a sheet on the writing process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400" y="1670209"/>
            <a:ext cx="5664200" cy="44257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Review Writing Process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Understand the writing process by reading an notation a sheet on the writing process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1904999"/>
            <a:ext cx="5715000" cy="39819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4248</TotalTime>
  <Words>754</Words>
  <Application>Microsoft Macintosh PowerPoint</Application>
  <PresentationFormat>On-screen Show (4:3)</PresentationFormat>
  <Paragraphs>120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Block 7 seating Chart</vt:lpstr>
      <vt:lpstr>PowerPoint Presentation</vt:lpstr>
      <vt:lpstr>PowerPoint Presentation</vt:lpstr>
      <vt:lpstr>Interview Narrative Rough Draft</vt:lpstr>
      <vt:lpstr>PowerPoint Presentation</vt:lpstr>
      <vt:lpstr>Objectives (2 min)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108</cp:revision>
  <dcterms:created xsi:type="dcterms:W3CDTF">2012-10-09T18:15:49Z</dcterms:created>
  <dcterms:modified xsi:type="dcterms:W3CDTF">2012-10-16T14:07:01Z</dcterms:modified>
</cp:coreProperties>
</file>