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93" r:id="rId2"/>
    <p:sldId id="286" r:id="rId3"/>
    <p:sldId id="287" r:id="rId4"/>
    <p:sldId id="257" r:id="rId5"/>
    <p:sldId id="258" r:id="rId6"/>
    <p:sldId id="259" r:id="rId7"/>
    <p:sldId id="288" r:id="rId8"/>
    <p:sldId id="269" r:id="rId9"/>
    <p:sldId id="301" r:id="rId10"/>
    <p:sldId id="298" r:id="rId11"/>
    <p:sldId id="268" r:id="rId12"/>
    <p:sldId id="294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35" d="100"/>
          <a:sy n="135" d="100"/>
        </p:scale>
        <p:origin x="-16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615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10/16/12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76200"/>
            <a:ext cx="6934200" cy="1143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Block 6:</a:t>
            </a:r>
          </a:p>
          <a:p>
            <a:pPr algn="ctr"/>
            <a:r>
              <a:rPr lang="en-US" sz="4000" dirty="0" smtClean="0"/>
              <a:t>White Board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 rot="1669505">
            <a:off x="1361733" y="1865648"/>
            <a:ext cx="2315336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Selen</a:t>
            </a:r>
            <a:r>
              <a:rPr lang="en-US" dirty="0" smtClean="0"/>
              <a:t>-- </a:t>
            </a:r>
            <a:r>
              <a:rPr lang="en-US" dirty="0" err="1" smtClean="0"/>
              <a:t>Sitney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669505">
            <a:off x="602030" y="2862725"/>
            <a:ext cx="2551901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Gene--James--</a:t>
            </a:r>
            <a:r>
              <a:rPr lang="en-US" dirty="0" err="1" smtClean="0"/>
              <a:t>Isael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1669505">
            <a:off x="314761" y="4173598"/>
            <a:ext cx="3062378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Sequiyia</a:t>
            </a:r>
            <a:r>
              <a:rPr lang="en-US" dirty="0" smtClean="0"/>
              <a:t>—Michael--Marisol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69505">
            <a:off x="267376" y="5352277"/>
            <a:ext cx="2563954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Felecia—Daniel--</a:t>
            </a:r>
            <a:r>
              <a:rPr lang="en-US" dirty="0" err="1" smtClean="0"/>
              <a:t>Layla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20076123">
            <a:off x="4818322" y="2081085"/>
            <a:ext cx="3471038" cy="5981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Malaysia--Miranda -- Alejandro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20128480">
            <a:off x="5446121" y="3187610"/>
            <a:ext cx="3188965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Alejandro –Angel 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0128480">
            <a:off x="5526777" y="4598386"/>
            <a:ext cx="3000210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Angel R—Anthony--</a:t>
            </a:r>
            <a:r>
              <a:rPr lang="en-US" dirty="0" err="1" smtClean="0"/>
              <a:t>Deja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0128480">
            <a:off x="5683325" y="5608071"/>
            <a:ext cx="2908258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Azuree--Glendi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Learning Focus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Explain the Learning Focus of Unit 1 Part 2 Reading and annotating the Learning Focus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574800"/>
            <a:ext cx="6400800" cy="51917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2480608"/>
            <a:ext cx="2438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Underline the main ideas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0" y="35814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the assignment and creating a group poster explaining the assignment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annotating the Learning Focus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b="1" dirty="0" smtClean="0"/>
          </a:p>
        </p:txBody>
      </p:sp>
      <p:sp>
        <p:nvSpPr>
          <p:cNvPr id="9" name="Rectangle 8"/>
          <p:cNvSpPr/>
          <p:nvPr/>
        </p:nvSpPr>
        <p:spPr>
          <a:xfrm>
            <a:off x="0" y="1371601"/>
            <a:ext cx="9220200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Understand authentic assessment #1: Writing an Interview Narrative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Explain the Learning Focus of Unit 1 Part 2</a:t>
            </a:r>
          </a:p>
          <a:p>
            <a:pPr marL="1088136" lvl="2" indent="-457200"/>
            <a:r>
              <a:rPr lang="en-US" sz="3000" b="1" dirty="0" smtClean="0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600200"/>
            <a:ext cx="6096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What is the next step you have to </a:t>
            </a:r>
            <a:r>
              <a:rPr lang="en-US" sz="5000" smtClean="0"/>
              <a:t>complete for Authentic </a:t>
            </a:r>
            <a:r>
              <a:rPr lang="en-US" sz="5000" dirty="0" smtClean="0"/>
              <a:t>Assessment #1: Presenting an Interview Narrative?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7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28600" y="439900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Miya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362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" y="34612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Alan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96200" y="2743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Richard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96200" y="4583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Shenida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5562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Demetrius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6764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Joseph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96200" y="3974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Troy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52400" y="2895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Ozzy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52400" y="383059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Mario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553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Aziel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620000" y="23738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Kylee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52400" y="4953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Mandi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6962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Dante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696200" y="51376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Ramon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4290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Cameron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696200" y="5650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029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Alvaro</a:t>
            </a:r>
            <a:endParaRPr lang="en-US" dirty="0"/>
          </a:p>
        </p:txBody>
      </p:sp>
      <p:sp>
        <p:nvSpPr>
          <p:cNvPr id="26" name="&quot;No&quot; Symbol 25"/>
          <p:cNvSpPr/>
          <p:nvPr/>
        </p:nvSpPr>
        <p:spPr>
          <a:xfrm>
            <a:off x="762000" y="1219200"/>
            <a:ext cx="7620000" cy="5251966"/>
          </a:xfrm>
          <a:prstGeom prst="noSmoking">
            <a:avLst>
              <a:gd name="adj" fmla="val 561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2362200"/>
            <a:ext cx="7315200" cy="34778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500" dirty="0" smtClean="0"/>
              <a:t>Who are you going to interview about their </a:t>
            </a:r>
            <a:r>
              <a:rPr lang="en-US" sz="5500" i="1" dirty="0" smtClean="0"/>
              <a:t>coming-of-age</a:t>
            </a:r>
            <a:r>
              <a:rPr lang="en-US" sz="5500" dirty="0" smtClean="0"/>
              <a:t> experience?</a:t>
            </a:r>
            <a:endParaRPr lang="en-US" sz="55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Authentic Assessment Work Time</a:t>
            </a:r>
            <a:br>
              <a:rPr lang="en-US" sz="6000" dirty="0" smtClean="0"/>
            </a:br>
            <a:r>
              <a:rPr lang="en-US" sz="6000" dirty="0" smtClean="0"/>
              <a:t>and Learning Focus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1.15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min)15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Poster-Review Authentic Assessment #1: Writing an Interview Narrative (20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Interview Question Rough Drafts (15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Learning Focus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28600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the assignment and creating a group poster explaining the assignment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annotating the Learning Focus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b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1"/>
            <a:ext cx="9220200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Understand authentic assessment #1: Writing an Interview Narrative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Explain the Learning Focus of Unit 1 Part 2</a:t>
            </a:r>
          </a:p>
          <a:p>
            <a:pPr marL="1088136" lvl="2" indent="-457200"/>
            <a:r>
              <a:rPr lang="en-US" sz="3000" b="1" dirty="0" smtClean="0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76200"/>
            <a:ext cx="8153400" cy="9144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/>
            <a:r>
              <a:rPr lang="en-US" sz="3200" dirty="0" smtClean="0"/>
              <a:t>Poster-Review Authentic Assessment #1: Presenting an Interview Narrative (25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15731027" cy="107721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371600" lvl="2" indent="-13716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Understand authentic assessment #1: Writing an Interview Narrative </a:t>
            </a:r>
          </a:p>
          <a:p>
            <a:pPr marL="1371600" lvl="2" indent="-1371600"/>
            <a:r>
              <a:rPr lang="en-US" dirty="0" smtClean="0"/>
              <a:t>reading the assignment and creating a group poster explaining the assignment</a:t>
            </a:r>
          </a:p>
          <a:p>
            <a:pPr marL="1371600" lvl="2" indent="-1371600"/>
            <a:endParaRPr lang="en-US" dirty="0" smtClean="0"/>
          </a:p>
          <a:p>
            <a:pPr marL="1371600" indent="-1371600"/>
            <a:endParaRPr lang="en-US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3187700" y="3787914"/>
            <a:ext cx="5956300" cy="2993886"/>
            <a:chOff x="3187700" y="3559314"/>
            <a:chExt cx="5956300" cy="299388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87700" y="4267200"/>
              <a:ext cx="5956300" cy="22860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187700" y="3559314"/>
              <a:ext cx="3733800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4000" dirty="0" smtClean="0">
                  <a:solidFill>
                    <a:srgbClr val="FF0000"/>
                  </a:solidFill>
                </a:rPr>
                <a:t>Handout </a:t>
              </a:r>
              <a:r>
                <a:rPr lang="en-US" sz="4000" u="sng" dirty="0" smtClean="0"/>
                <a:t>or</a:t>
              </a:r>
              <a:r>
                <a:rPr lang="en-US" sz="4000" dirty="0" smtClean="0"/>
                <a:t> </a:t>
              </a:r>
              <a:r>
                <a:rPr lang="en-US" sz="4000" dirty="0" err="1" smtClean="0">
                  <a:solidFill>
                    <a:srgbClr val="FF0000"/>
                  </a:solidFill>
                </a:rPr>
                <a:t>p</a:t>
              </a:r>
              <a:r>
                <a:rPr lang="en-US" sz="4000" dirty="0" smtClean="0">
                  <a:solidFill>
                    <a:srgbClr val="FF0000"/>
                  </a:solidFill>
                </a:rPr>
                <a:t>. </a:t>
              </a:r>
              <a:r>
                <a:rPr lang="en-US" sz="4000" b="1" dirty="0" smtClean="0">
                  <a:solidFill>
                    <a:srgbClr val="FF0000"/>
                  </a:solidFill>
                </a:rPr>
                <a:t>60</a:t>
              </a:r>
              <a:endParaRPr lang="en-US" sz="4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667000" y="1637675"/>
            <a:ext cx="37338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Create a poster to explain this assignment.  The </a:t>
            </a:r>
            <a:r>
              <a:rPr lang="en-US" sz="3000" u="sng" dirty="0" smtClean="0"/>
              <a:t>best one wins a prize</a:t>
            </a:r>
            <a:r>
              <a:rPr lang="en-US" sz="3000" dirty="0" smtClean="0"/>
              <a:t>!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76200"/>
            <a:ext cx="8153400" cy="9144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/>
            <a:r>
              <a:rPr lang="en-US" sz="3200" dirty="0" smtClean="0"/>
              <a:t>Interview Question Rough Drafts (15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15731027" cy="107721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371600" lvl="2" indent="-13716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Understand authentic assessment #1: Writing an Interview Narrative </a:t>
            </a:r>
          </a:p>
          <a:p>
            <a:pPr marL="1371600" lvl="2" indent="-1371600"/>
            <a:r>
              <a:rPr lang="en-US" dirty="0" smtClean="0"/>
              <a:t>reading the assignment and creating a group poster explaining the assignment</a:t>
            </a:r>
          </a:p>
          <a:p>
            <a:pPr marL="1371600" lvl="2" indent="-1371600"/>
            <a:endParaRPr lang="en-US" dirty="0" smtClean="0"/>
          </a:p>
          <a:p>
            <a:pPr marL="1371600" indent="-1371600"/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667000" y="1637675"/>
            <a:ext cx="37338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u="sng" dirty="0" smtClean="0"/>
              <a:t>If you </a:t>
            </a:r>
            <a:r>
              <a:rPr lang="en-US" sz="3000" u="sng" dirty="0" smtClean="0">
                <a:solidFill>
                  <a:srgbClr val="FF0000"/>
                </a:solidFill>
              </a:rPr>
              <a:t>have not </a:t>
            </a:r>
            <a:r>
              <a:rPr lang="en-US" sz="3000" u="sng" dirty="0" smtClean="0"/>
              <a:t>already done this</a:t>
            </a:r>
            <a:r>
              <a:rPr lang="en-US" sz="3000" dirty="0" smtClean="0"/>
              <a:t>, please take the time to make-up this assignment.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67000" y="4038600"/>
            <a:ext cx="37338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u="sng" dirty="0" smtClean="0"/>
              <a:t>If you </a:t>
            </a:r>
            <a:r>
              <a:rPr lang="en-US" sz="3000" u="sng" dirty="0" smtClean="0">
                <a:solidFill>
                  <a:srgbClr val="FF0000"/>
                </a:solidFill>
              </a:rPr>
              <a:t>have </a:t>
            </a:r>
            <a:r>
              <a:rPr lang="en-US" sz="3000" u="sng" dirty="0" smtClean="0"/>
              <a:t>already done this</a:t>
            </a:r>
            <a:r>
              <a:rPr lang="en-US" sz="3000" dirty="0" smtClean="0"/>
              <a:t> let’s conference about your questions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4272</TotalTime>
  <Words>725</Words>
  <Application>Microsoft Macintosh PowerPoint</Application>
  <PresentationFormat>On-screen Show (4:3)</PresentationFormat>
  <Paragraphs>117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Block 7 seating Chart</vt:lpstr>
      <vt:lpstr>PowerPoint Presentation</vt:lpstr>
      <vt:lpstr>PowerPoint Presentation</vt:lpstr>
      <vt:lpstr>Authentic Assessment Work Time and Learning Focus</vt:lpstr>
      <vt:lpstr>PowerPoint Presentation</vt:lpstr>
      <vt:lpstr>Objectives (2 min)</vt:lpstr>
      <vt:lpstr>PowerPoint Presentation</vt:lpstr>
      <vt:lpstr>PowerPoint Presentation</vt:lpstr>
      <vt:lpstr>PowerPoint Presentation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118</cp:revision>
  <dcterms:created xsi:type="dcterms:W3CDTF">2012-10-15T18:19:54Z</dcterms:created>
  <dcterms:modified xsi:type="dcterms:W3CDTF">2012-10-16T14:07:42Z</dcterms:modified>
</cp:coreProperties>
</file>