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93" r:id="rId2"/>
    <p:sldId id="286" r:id="rId3"/>
    <p:sldId id="287" r:id="rId4"/>
    <p:sldId id="257" r:id="rId5"/>
    <p:sldId id="258" r:id="rId6"/>
    <p:sldId id="259" r:id="rId7"/>
    <p:sldId id="288" r:id="rId8"/>
    <p:sldId id="303" r:id="rId9"/>
    <p:sldId id="301" r:id="rId10"/>
    <p:sldId id="298" r:id="rId11"/>
    <p:sldId id="302" r:id="rId12"/>
    <p:sldId id="268" r:id="rId13"/>
    <p:sldId id="294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Objects="1">
      <p:cViewPr>
        <p:scale>
          <a:sx n="178" d="100"/>
          <a:sy n="178" d="100"/>
        </p:scale>
        <p:origin x="8" y="1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181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76200"/>
            <a:ext cx="6934200" cy="1143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Block 6:</a:t>
            </a:r>
          </a:p>
          <a:p>
            <a:pPr algn="ctr"/>
            <a:r>
              <a:rPr lang="en-US" sz="4000" dirty="0" smtClean="0"/>
              <a:t>White Board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 rot="1669505">
            <a:off x="1361733" y="1865648"/>
            <a:ext cx="2315336" cy="801251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err="1" smtClean="0"/>
              <a:t>Selen</a:t>
            </a:r>
            <a:r>
              <a:rPr lang="en-US" sz="3000" dirty="0" smtClean="0"/>
              <a:t>-- </a:t>
            </a:r>
            <a:r>
              <a:rPr lang="en-US" sz="3000" dirty="0" err="1" smtClean="0"/>
              <a:t>Sitney</a:t>
            </a:r>
            <a:endParaRPr lang="en-US" sz="3000" dirty="0"/>
          </a:p>
        </p:txBody>
      </p:sp>
      <p:sp>
        <p:nvSpPr>
          <p:cNvPr id="6" name="Rectangle 5"/>
          <p:cNvSpPr/>
          <p:nvPr/>
        </p:nvSpPr>
        <p:spPr>
          <a:xfrm rot="1669505">
            <a:off x="602030" y="2862725"/>
            <a:ext cx="2551901" cy="801251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Gene--James--</a:t>
            </a:r>
            <a:r>
              <a:rPr lang="en-US" sz="2500" dirty="0" err="1" smtClean="0"/>
              <a:t>Isael</a:t>
            </a:r>
            <a:endParaRPr lang="en-US" sz="2500" dirty="0"/>
          </a:p>
        </p:txBody>
      </p:sp>
      <p:sp>
        <p:nvSpPr>
          <p:cNvPr id="7" name="Rectangle 6"/>
          <p:cNvSpPr/>
          <p:nvPr/>
        </p:nvSpPr>
        <p:spPr>
          <a:xfrm rot="1669505">
            <a:off x="314761" y="4173598"/>
            <a:ext cx="3062378" cy="801251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err="1" smtClean="0"/>
              <a:t>Sequiyia</a:t>
            </a:r>
            <a:r>
              <a:rPr lang="en-US" sz="2500" dirty="0" smtClean="0"/>
              <a:t>—Michael--Marisol</a:t>
            </a:r>
            <a:endParaRPr lang="en-US" sz="2500" dirty="0"/>
          </a:p>
        </p:txBody>
      </p:sp>
      <p:sp>
        <p:nvSpPr>
          <p:cNvPr id="8" name="Rectangle 7"/>
          <p:cNvSpPr/>
          <p:nvPr/>
        </p:nvSpPr>
        <p:spPr>
          <a:xfrm rot="1669505">
            <a:off x="267376" y="5352277"/>
            <a:ext cx="2563954" cy="801251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Felecia—Daniel--</a:t>
            </a:r>
            <a:r>
              <a:rPr lang="en-US" sz="2500" dirty="0" err="1" smtClean="0"/>
              <a:t>Layla</a:t>
            </a:r>
            <a:r>
              <a:rPr lang="en-US" sz="2500" dirty="0" smtClean="0"/>
              <a:t> </a:t>
            </a:r>
            <a:endParaRPr lang="en-US" sz="2500" dirty="0"/>
          </a:p>
        </p:txBody>
      </p:sp>
      <p:sp>
        <p:nvSpPr>
          <p:cNvPr id="9" name="Rectangle 8"/>
          <p:cNvSpPr/>
          <p:nvPr/>
        </p:nvSpPr>
        <p:spPr>
          <a:xfrm rot="20076123">
            <a:off x="4838470" y="2076544"/>
            <a:ext cx="3471038" cy="692118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Malaysia--Miranda -- Alejandro</a:t>
            </a:r>
            <a:endParaRPr lang="en-US" sz="2500" dirty="0"/>
          </a:p>
        </p:txBody>
      </p:sp>
      <p:sp>
        <p:nvSpPr>
          <p:cNvPr id="10" name="Rectangle 9"/>
          <p:cNvSpPr/>
          <p:nvPr/>
        </p:nvSpPr>
        <p:spPr>
          <a:xfrm rot="20128480">
            <a:off x="5446121" y="3187610"/>
            <a:ext cx="3188965" cy="598167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Alejandro –Angel C</a:t>
            </a:r>
            <a:endParaRPr lang="en-US" sz="2500" dirty="0"/>
          </a:p>
        </p:txBody>
      </p:sp>
      <p:sp>
        <p:nvSpPr>
          <p:cNvPr id="12" name="Rectangle 11"/>
          <p:cNvSpPr/>
          <p:nvPr/>
        </p:nvSpPr>
        <p:spPr>
          <a:xfrm rot="20128480">
            <a:off x="5551016" y="4593117"/>
            <a:ext cx="3000210" cy="714953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Angel R—Anthony--</a:t>
            </a:r>
            <a:r>
              <a:rPr lang="en-US" sz="2500" dirty="0" err="1" smtClean="0"/>
              <a:t>Deja</a:t>
            </a:r>
            <a:endParaRPr lang="en-US" sz="2500" dirty="0"/>
          </a:p>
        </p:txBody>
      </p:sp>
      <p:sp>
        <p:nvSpPr>
          <p:cNvPr id="13" name="Rectangle 12"/>
          <p:cNvSpPr/>
          <p:nvPr/>
        </p:nvSpPr>
        <p:spPr>
          <a:xfrm rot="20128480">
            <a:off x="5683325" y="5608071"/>
            <a:ext cx="2908258" cy="598167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err="1" smtClean="0"/>
              <a:t>Azuree--Glendi</a:t>
            </a:r>
            <a:endParaRPr lang="en-US" sz="25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/>
            <a:r>
              <a:rPr lang="en-US" sz="3200" dirty="0" smtClean="0"/>
              <a:t>Identify: Elements of an Argument (15 min) </a:t>
            </a:r>
          </a:p>
        </p:txBody>
      </p:sp>
      <p:sp>
        <p:nvSpPr>
          <p:cNvPr id="8" name="Rectangle 7"/>
          <p:cNvSpPr/>
          <p:nvPr/>
        </p:nvSpPr>
        <p:spPr>
          <a:xfrm>
            <a:off x="431800" y="914400"/>
            <a:ext cx="15731027" cy="107721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and create a persuasive text Listening to and </a:t>
            </a:r>
          </a:p>
          <a:p>
            <a:pPr marL="1088136" lvl="2" indent="-457200"/>
            <a:r>
              <a:rPr lang="en-US" dirty="0" smtClean="0"/>
              <a:t>notating a student Example and the </a:t>
            </a:r>
            <a:r>
              <a:rPr lang="en-US" i="1" dirty="0" smtClean="0"/>
              <a:t>I Have A Dream</a:t>
            </a:r>
            <a:r>
              <a:rPr lang="en-US" dirty="0" smtClean="0"/>
              <a:t> speech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7978" y="1752600"/>
            <a:ext cx="6736022" cy="5105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825" y="1776948"/>
            <a:ext cx="2286375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Find the:</a:t>
            </a:r>
          </a:p>
          <a:p>
            <a:pPr algn="ctr"/>
            <a:r>
              <a:rPr lang="en-US" sz="3000" dirty="0" smtClean="0"/>
              <a:t>-Hook</a:t>
            </a:r>
          </a:p>
          <a:p>
            <a:pPr algn="ctr"/>
            <a:r>
              <a:rPr lang="en-US" sz="3000" dirty="0" smtClean="0"/>
              <a:t>-Claim</a:t>
            </a:r>
          </a:p>
          <a:p>
            <a:pPr algn="ctr"/>
            <a:r>
              <a:rPr lang="en-US" sz="3000" dirty="0" smtClean="0"/>
              <a:t>-Concessions</a:t>
            </a:r>
          </a:p>
          <a:p>
            <a:pPr algn="ctr"/>
            <a:r>
              <a:rPr lang="en-US" sz="3000" dirty="0" smtClean="0"/>
              <a:t>-Refutations</a:t>
            </a:r>
          </a:p>
          <a:p>
            <a:pPr algn="ctr"/>
            <a:r>
              <a:rPr lang="en-US" sz="3000" dirty="0" smtClean="0"/>
              <a:t>-Support</a:t>
            </a:r>
          </a:p>
          <a:p>
            <a:pPr algn="ctr"/>
            <a:r>
              <a:rPr lang="en-US" sz="3000" dirty="0" smtClean="0"/>
              <a:t>-Summary/Call to Action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MLK Jr. </a:t>
            </a:r>
            <a:r>
              <a:rPr lang="en-US" sz="3200" i="1" dirty="0" smtClean="0"/>
              <a:t>I Have A Dream</a:t>
            </a:r>
            <a:r>
              <a:rPr lang="en-US" sz="3200" dirty="0" smtClean="0"/>
              <a:t>(20 min)</a:t>
            </a:r>
          </a:p>
        </p:txBody>
      </p:sp>
      <p:sp>
        <p:nvSpPr>
          <p:cNvPr id="8" name="Rectangle 7"/>
          <p:cNvSpPr/>
          <p:nvPr/>
        </p:nvSpPr>
        <p:spPr>
          <a:xfrm>
            <a:off x="431800" y="914400"/>
            <a:ext cx="15731027" cy="107721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and create a persuasive text Listening to and </a:t>
            </a:r>
          </a:p>
          <a:p>
            <a:pPr marL="1088136" lvl="2" indent="-457200"/>
            <a:r>
              <a:rPr lang="en-US" dirty="0" smtClean="0"/>
              <a:t>notating a student Example and the </a:t>
            </a:r>
            <a:r>
              <a:rPr lang="en-US" i="1" dirty="0" smtClean="0"/>
              <a:t>I Have A Dream</a:t>
            </a:r>
            <a:r>
              <a:rPr lang="en-US" dirty="0" smtClean="0"/>
              <a:t> speech</a:t>
            </a:r>
          </a:p>
        </p:txBody>
      </p:sp>
      <p:sp>
        <p:nvSpPr>
          <p:cNvPr id="4" name="Rectangle 3"/>
          <p:cNvSpPr/>
          <p:nvPr/>
        </p:nvSpPr>
        <p:spPr>
          <a:xfrm>
            <a:off x="7162800" y="5103673"/>
            <a:ext cx="19812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www.americanrhetoric.com/speeches/mlkihaveadream.htm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676400"/>
            <a:ext cx="3276600" cy="48493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5034" y="1524000"/>
            <a:ext cx="5080591" cy="1549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6200" y="3352800"/>
            <a:ext cx="3169976" cy="208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0" y="35814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Listening to and notating a Student Example and the </a:t>
            </a:r>
            <a:r>
              <a:rPr lang="en-US" sz="8000" i="1" dirty="0" smtClean="0"/>
              <a:t>I Have A Dream</a:t>
            </a:r>
            <a:r>
              <a:rPr lang="en-US" sz="8000" dirty="0" smtClean="0"/>
              <a:t> speech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1371601"/>
            <a:ext cx="9220200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Analyze and create a persuasive text</a:t>
            </a:r>
            <a:r>
              <a:rPr lang="en-US" sz="3000" b="1" dirty="0" smtClean="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706701"/>
            <a:ext cx="6096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Which element of an argument do you think is the </a:t>
            </a:r>
            <a:r>
              <a:rPr lang="en-US" sz="5000" i="1" dirty="0" smtClean="0"/>
              <a:t>most important</a:t>
            </a:r>
            <a:r>
              <a:rPr lang="en-US" sz="5000" dirty="0" smtClean="0"/>
              <a:t> element?  Why?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7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28600" y="439900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Miya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Alan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Richard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96200" y="4583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Shenida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5562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Demetrius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6764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Joseph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Troy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" y="2895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Ozzy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383059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Mario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553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Aziel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620000" y="23738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Kylee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524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Mandi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Dante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696200" y="51376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Ramon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4290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Cameron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696200" y="5650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029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Alvaro</a:t>
            </a:r>
            <a:endParaRPr lang="en-US" dirty="0"/>
          </a:p>
        </p:txBody>
      </p:sp>
      <p:sp>
        <p:nvSpPr>
          <p:cNvPr id="26" name="&quot;No&quot; Symbol 25"/>
          <p:cNvSpPr/>
          <p:nvPr/>
        </p:nvSpPr>
        <p:spPr>
          <a:xfrm>
            <a:off x="762000" y="1219200"/>
            <a:ext cx="7620000" cy="5251966"/>
          </a:xfrm>
          <a:prstGeom prst="noSmoking">
            <a:avLst>
              <a:gd name="adj" fmla="val 561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219200"/>
            <a:ext cx="7315200" cy="50937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500" dirty="0" smtClean="0"/>
              <a:t>How are rhetorical appeals (persuasive techniques) used to influence an audience?</a:t>
            </a:r>
            <a:endParaRPr lang="en-US" sz="65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Learning Focus and Elements of an Argument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1.17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Learning Focus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Define: Elements of an Argument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Identify: Elements of an Argument (15 min)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MLK Jr. </a:t>
            </a:r>
            <a:r>
              <a:rPr lang="en-US" i="1" dirty="0" smtClean="0"/>
              <a:t>I Have A Dream</a:t>
            </a:r>
            <a:r>
              <a:rPr lang="en-US" dirty="0" smtClean="0"/>
              <a:t>(20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28600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Listening to and notating a Student Example and the </a:t>
            </a:r>
            <a:r>
              <a:rPr lang="en-US" sz="8000" i="1" dirty="0" smtClean="0"/>
              <a:t>I Have A Dream</a:t>
            </a:r>
            <a:r>
              <a:rPr lang="en-US" sz="8000" dirty="0" smtClean="0"/>
              <a:t> speech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1"/>
            <a:ext cx="9220200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Analyze and create a persuasive text</a:t>
            </a:r>
            <a:r>
              <a:rPr lang="en-US" sz="3000" b="1" dirty="0" smtClean="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Learning Focus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Explain the Learning Focus of Unit 1 Part 2 Reading and annotating the Learning Focus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574800"/>
            <a:ext cx="6400800" cy="51917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4419600"/>
            <a:ext cx="2438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Underline the main ideas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560731"/>
            <a:ext cx="24384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How are </a:t>
            </a:r>
            <a:r>
              <a:rPr lang="en-US" sz="3000" b="1" dirty="0" smtClean="0"/>
              <a:t>Rhetorical Appeals</a:t>
            </a:r>
            <a:r>
              <a:rPr lang="en-US" sz="3000" dirty="0" smtClean="0"/>
              <a:t> used to influence an audience?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76200"/>
            <a:ext cx="8153400" cy="9144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/>
            <a:r>
              <a:rPr lang="en-US" sz="3200" dirty="0" smtClean="0"/>
              <a:t>Define: Elements of an Argument (5 min)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1600200"/>
            <a:ext cx="2286375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Please write these definitions in your vocabulary notebook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800" y="914400"/>
            <a:ext cx="15731027" cy="107721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and create a persuasive text Listening to and </a:t>
            </a:r>
          </a:p>
          <a:p>
            <a:pPr marL="1088136" lvl="2" indent="-457200"/>
            <a:r>
              <a:rPr lang="en-US" dirty="0" smtClean="0"/>
              <a:t>notating a student Example and the </a:t>
            </a:r>
            <a:r>
              <a:rPr lang="en-US" i="1" dirty="0" smtClean="0"/>
              <a:t>I Have A Dream</a:t>
            </a:r>
            <a:r>
              <a:rPr lang="en-US" dirty="0" smtClean="0"/>
              <a:t> speech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525883"/>
            <a:ext cx="6781800" cy="5330234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2963119" y="1887255"/>
            <a:ext cx="515073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048965" y="2698459"/>
            <a:ext cx="515073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619737" y="3511545"/>
            <a:ext cx="1287684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619737" y="4958915"/>
            <a:ext cx="858456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619737" y="6404402"/>
            <a:ext cx="2489522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08339" y="1889138"/>
            <a:ext cx="4378124" cy="1883"/>
          </a:xfrm>
          <a:prstGeom prst="line">
            <a:avLst/>
          </a:prstGeom>
          <a:ln w="38100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2619737" y="2696576"/>
            <a:ext cx="6438418" cy="365137"/>
            <a:chOff x="2819400" y="2816224"/>
            <a:chExt cx="5715000" cy="307976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7010400" y="2816224"/>
              <a:ext cx="15240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819400" y="3122612"/>
              <a:ext cx="35052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Connector 27"/>
          <p:cNvCxnSpPr/>
          <p:nvPr/>
        </p:nvCxnSpPr>
        <p:spPr>
          <a:xfrm>
            <a:off x="4250803" y="3513428"/>
            <a:ext cx="1287684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2619737" y="3509663"/>
            <a:ext cx="5579962" cy="367020"/>
            <a:chOff x="2819400" y="3502024"/>
            <a:chExt cx="4953000" cy="309564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2819400" y="3810000"/>
              <a:ext cx="29718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248400" y="3502024"/>
              <a:ext cx="15240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2619737" y="4234289"/>
            <a:ext cx="4549815" cy="1883"/>
          </a:xfrm>
          <a:prstGeom prst="line">
            <a:avLst/>
          </a:prstGeom>
          <a:ln w="38100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765876" y="4960798"/>
            <a:ext cx="3090441" cy="1883"/>
          </a:xfrm>
          <a:prstGeom prst="line">
            <a:avLst/>
          </a:prstGeom>
          <a:ln w="38100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2619737" y="6406285"/>
            <a:ext cx="6524263" cy="451715"/>
            <a:chOff x="2819400" y="5945188"/>
            <a:chExt cx="5791200" cy="38100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5867400" y="5945188"/>
              <a:ext cx="27432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819400" y="6324600"/>
              <a:ext cx="14478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4589</TotalTime>
  <Words>733</Words>
  <Application>Microsoft Macintosh PowerPoint</Application>
  <PresentationFormat>On-screen Show (4:3)</PresentationFormat>
  <Paragraphs>121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Block 7 seating Chart</vt:lpstr>
      <vt:lpstr>PowerPoint Presentation</vt:lpstr>
      <vt:lpstr>PowerPoint Presentation</vt:lpstr>
      <vt:lpstr>Learning Focus and Elements of an Argument</vt:lpstr>
      <vt:lpstr>PowerPoint Presentation</vt:lpstr>
      <vt:lpstr>Objectives (2 min)</vt:lpstr>
      <vt:lpstr>PowerPoint Presentation</vt:lpstr>
      <vt:lpstr>PowerPoint Presentation</vt:lpstr>
      <vt:lpstr>PowerPoint Presentation</vt:lpstr>
      <vt:lpstr>PowerPoint Presentation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137</cp:revision>
  <dcterms:created xsi:type="dcterms:W3CDTF">2012-10-17T14:08:12Z</dcterms:created>
  <dcterms:modified xsi:type="dcterms:W3CDTF">2012-10-17T21:40:15Z</dcterms:modified>
</cp:coreProperties>
</file>