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04" r:id="rId2"/>
    <p:sldId id="293" r:id="rId3"/>
    <p:sldId id="286" r:id="rId4"/>
    <p:sldId id="287" r:id="rId5"/>
    <p:sldId id="257" r:id="rId6"/>
    <p:sldId id="258" r:id="rId7"/>
    <p:sldId id="259" r:id="rId8"/>
    <p:sldId id="288" r:id="rId9"/>
    <p:sldId id="303" r:id="rId10"/>
    <p:sldId id="301" r:id="rId11"/>
    <p:sldId id="305" r:id="rId12"/>
    <p:sldId id="306" r:id="rId13"/>
    <p:sldId id="268" r:id="rId14"/>
    <p:sldId id="294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25" d="100"/>
          <a:sy n="125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6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Continue Finding Elements of an Argument in </a:t>
            </a:r>
            <a:r>
              <a:rPr lang="en-US" i="1" dirty="0" smtClean="0"/>
              <a:t>I Have </a:t>
            </a:r>
            <a:r>
              <a:rPr lang="en-US" i="1" smtClean="0"/>
              <a:t>A Dream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Define: Elements of an Argument (5 min)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600200"/>
            <a:ext cx="228637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Please write these definitions in your vocabulary notebook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525883"/>
            <a:ext cx="6781800" cy="53302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2963119" y="1887255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965" y="2698459"/>
            <a:ext cx="515073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19737" y="3511545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19737" y="4958915"/>
            <a:ext cx="858456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19737" y="6404402"/>
            <a:ext cx="2489522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08339" y="1889138"/>
            <a:ext cx="4378124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619737" y="2696576"/>
            <a:ext cx="6438418" cy="365137"/>
            <a:chOff x="2819400" y="2816224"/>
            <a:chExt cx="5715000" cy="30797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010400" y="28162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819400" y="3122612"/>
              <a:ext cx="3505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4250803" y="3513428"/>
            <a:ext cx="1287684" cy="18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2619737" y="3509663"/>
            <a:ext cx="5579962" cy="367020"/>
            <a:chOff x="2819400" y="3502024"/>
            <a:chExt cx="4953000" cy="30956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819400" y="3810000"/>
              <a:ext cx="2971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248400" y="3502024"/>
              <a:ext cx="15240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2619737" y="4234289"/>
            <a:ext cx="4549815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765876" y="4960798"/>
            <a:ext cx="3090441" cy="1883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619737" y="6406285"/>
            <a:ext cx="6524263" cy="451715"/>
            <a:chOff x="2819400" y="5945188"/>
            <a:chExt cx="5791200" cy="3810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5867400" y="5945188"/>
              <a:ext cx="27432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819400" y="6324600"/>
              <a:ext cx="1447800" cy="1588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Identify: Elements of an Argument (15 min)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978" y="1752600"/>
            <a:ext cx="6736022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25" y="1776948"/>
            <a:ext cx="2286375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Find the:</a:t>
            </a:r>
          </a:p>
          <a:p>
            <a:pPr algn="ctr"/>
            <a:r>
              <a:rPr lang="en-US" sz="3000" dirty="0" smtClean="0"/>
              <a:t>-Hook</a:t>
            </a:r>
          </a:p>
          <a:p>
            <a:pPr algn="ctr"/>
            <a:r>
              <a:rPr lang="en-US" sz="3000" dirty="0" smtClean="0"/>
              <a:t>-Claim</a:t>
            </a:r>
          </a:p>
          <a:p>
            <a:pPr algn="ctr"/>
            <a:r>
              <a:rPr lang="en-US" sz="3000" dirty="0" smtClean="0"/>
              <a:t>-Concessions</a:t>
            </a:r>
          </a:p>
          <a:p>
            <a:pPr algn="ctr"/>
            <a:r>
              <a:rPr lang="en-US" sz="3000" dirty="0" smtClean="0"/>
              <a:t>-Refutations</a:t>
            </a:r>
          </a:p>
          <a:p>
            <a:pPr algn="ctr"/>
            <a:r>
              <a:rPr lang="en-US" sz="3000" dirty="0" smtClean="0"/>
              <a:t>-Support</a:t>
            </a:r>
          </a:p>
          <a:p>
            <a:pPr algn="ctr"/>
            <a:r>
              <a:rPr lang="en-US" sz="3000" dirty="0" smtClean="0"/>
              <a:t>-Summary/Call to Action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MLK Jr. </a:t>
            </a:r>
            <a:r>
              <a:rPr lang="en-US" sz="3200" i="1" dirty="0" smtClean="0"/>
              <a:t>I Have A Dream</a:t>
            </a:r>
            <a:r>
              <a:rPr lang="en-US" sz="3200" dirty="0" smtClean="0"/>
              <a:t>(20 min)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Analyze and create a persuasive text Listening to and </a:t>
            </a:r>
          </a:p>
          <a:p>
            <a:pPr marL="1088136" lvl="2" indent="-457200"/>
            <a:r>
              <a:rPr lang="en-US" dirty="0" smtClean="0"/>
              <a:t>notating a student Example and the </a:t>
            </a:r>
            <a:r>
              <a:rPr lang="en-US" i="1" dirty="0" smtClean="0"/>
              <a:t>I Have A Dream</a:t>
            </a:r>
            <a:r>
              <a:rPr lang="en-US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7162800" y="5103673"/>
            <a:ext cx="1981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www.americanrhetoric.com/speeches/mlkihaveadream.htm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676400"/>
            <a:ext cx="3276600" cy="4849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717800"/>
            <a:ext cx="5080591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716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Which element of an argument do you think is the </a:t>
            </a:r>
            <a:r>
              <a:rPr lang="en-US" sz="5000" i="1" dirty="0" smtClean="0"/>
              <a:t>most important</a:t>
            </a:r>
            <a:r>
              <a:rPr lang="en-US" sz="5000" dirty="0" smtClean="0"/>
              <a:t> element?  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1219200"/>
            <a:ext cx="7620000" cy="5251966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828800"/>
            <a:ext cx="7315200" cy="30931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/>
              <a:t>What makes an advertisement convincing?</a:t>
            </a:r>
            <a:endParaRPr lang="en-US" sz="6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Examining Ads and Reviewing Appeals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Learning Focus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Define: Elements of an Argument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Identify: Elements of an Argument (15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MLK Jr. </a:t>
            </a:r>
            <a:r>
              <a:rPr lang="en-US" i="1" dirty="0" smtClean="0"/>
              <a:t>I Have A Dream</a:t>
            </a:r>
            <a:r>
              <a:rPr lang="en-US" dirty="0" smtClean="0"/>
              <a:t>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Listening to and notating a Student Example and the </a:t>
            </a:r>
            <a:r>
              <a:rPr lang="en-US" sz="8000" i="1" dirty="0" smtClean="0"/>
              <a:t>I Have A Dream</a:t>
            </a:r>
            <a:r>
              <a:rPr lang="en-US" sz="8000" dirty="0" smtClean="0"/>
              <a:t>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Analyze and create a persuasive text</a:t>
            </a:r>
            <a:r>
              <a:rPr lang="en-US" sz="3000" b="1" dirty="0" smtClean="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Learning Focus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Learning Focus of Unit 1 Part 2 Reading and annotating the Learning Focus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574800"/>
            <a:ext cx="6400800" cy="5191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4419600"/>
            <a:ext cx="243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Underline the main ideas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60731"/>
            <a:ext cx="2438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How are </a:t>
            </a:r>
            <a:r>
              <a:rPr lang="en-US" sz="3000" b="1" dirty="0" smtClean="0"/>
              <a:t>Rhetorical Appeals</a:t>
            </a:r>
            <a:r>
              <a:rPr lang="en-US" sz="3000" dirty="0" smtClean="0"/>
              <a:t> used to influence an audience?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4312</TotalTime>
  <Words>734</Words>
  <Application>Microsoft Macintosh PowerPoint</Application>
  <PresentationFormat>On-screen Show (4:3)</PresentationFormat>
  <Paragraphs>122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Continue Finding Elements of an Argument in I Have A Dream</vt:lpstr>
      <vt:lpstr>PowerPoint Presentation</vt:lpstr>
      <vt:lpstr>Block 7 seating Chart</vt:lpstr>
      <vt:lpstr>PowerPoint Presentation</vt:lpstr>
      <vt:lpstr>PowerPoint Presentation</vt:lpstr>
      <vt:lpstr>Examining Ads and Reviewing Appeals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130</cp:revision>
  <dcterms:created xsi:type="dcterms:W3CDTF">2012-10-17T18:18:48Z</dcterms:created>
  <dcterms:modified xsi:type="dcterms:W3CDTF">2012-10-18T13:57:50Z</dcterms:modified>
</cp:coreProperties>
</file>