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6" r:id="rId9"/>
    <p:sldId id="293" r:id="rId10"/>
    <p:sldId id="291" r:id="rId11"/>
    <p:sldId id="287" r:id="rId12"/>
    <p:sldId id="288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16" autoAdjust="0"/>
    <p:restoredTop sz="94660"/>
  </p:normalViewPr>
  <p:slideViewPr>
    <p:cSldViewPr snapToObjects="1">
      <p:cViewPr varScale="1">
        <p:scale>
          <a:sx n="131" d="100"/>
          <a:sy n="131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Style Chart (20 min)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1560731"/>
            <a:ext cx="2552700" cy="424731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000" dirty="0" smtClean="0"/>
              <a:t>Review </a:t>
            </a:r>
          </a:p>
          <a:p>
            <a:r>
              <a:rPr lang="en-US" sz="3000" i="1" dirty="0" smtClean="0"/>
              <a:t>Nikki Rosa</a:t>
            </a:r>
            <a:r>
              <a:rPr lang="en-US" sz="3000" dirty="0" smtClean="0"/>
              <a:t> (</a:t>
            </a:r>
            <a:r>
              <a:rPr lang="en-US" sz="3000" dirty="0" err="1" smtClean="0"/>
              <a:t>p</a:t>
            </a:r>
            <a:r>
              <a:rPr lang="en-US" sz="3000" dirty="0" smtClean="0"/>
              <a:t>. 209)</a:t>
            </a:r>
          </a:p>
          <a:p>
            <a:endParaRPr lang="en-US" sz="3000" dirty="0" smtClean="0"/>
          </a:p>
          <a:p>
            <a:r>
              <a:rPr lang="en-US" sz="3000" i="1" dirty="0" smtClean="0"/>
              <a:t>The Beep Beep Poem </a:t>
            </a:r>
            <a:r>
              <a:rPr lang="en-US" sz="3000" dirty="0" smtClean="0"/>
              <a:t>(</a:t>
            </a:r>
            <a:r>
              <a:rPr lang="en-US" sz="3000" dirty="0" err="1" smtClean="0"/>
              <a:t>p</a:t>
            </a:r>
            <a:r>
              <a:rPr lang="en-US" sz="3000" dirty="0" smtClean="0"/>
              <a:t>. 241)</a:t>
            </a:r>
          </a:p>
          <a:p>
            <a:endParaRPr lang="en-US" sz="3000" dirty="0" smtClean="0"/>
          </a:p>
          <a:p>
            <a:r>
              <a:rPr lang="en-US" sz="3000" i="1" dirty="0" smtClean="0"/>
              <a:t>Kidnap poem </a:t>
            </a:r>
            <a:r>
              <a:rPr lang="en-US" sz="3000" dirty="0" smtClean="0"/>
              <a:t>(</a:t>
            </a:r>
            <a:r>
              <a:rPr lang="en-US" sz="3000" dirty="0" err="1" smtClean="0"/>
              <a:t>p</a:t>
            </a:r>
            <a:r>
              <a:rPr lang="en-US" sz="3000" dirty="0" smtClean="0"/>
              <a:t>. 241)</a:t>
            </a:r>
            <a:endParaRPr lang="en-US" sz="3000" i="1" dirty="0"/>
          </a:p>
        </p:txBody>
      </p:sp>
      <p:sp>
        <p:nvSpPr>
          <p:cNvPr id="9" name="Rectangle 8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Nikki Giovanni’s writing style by filling out a style analysis chart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t="7843" b="15165"/>
          <a:stretch>
            <a:fillRect/>
          </a:stretch>
        </p:blipFill>
        <p:spPr>
          <a:xfrm>
            <a:off x="3048000" y="1295400"/>
            <a:ext cx="5539497" cy="50292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239000" y="1295400"/>
            <a:ext cx="1371600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p</a:t>
            </a:r>
            <a:r>
              <a:rPr lang="en-US" sz="3000" dirty="0" smtClean="0">
                <a:solidFill>
                  <a:srgbClr val="FF0000"/>
                </a:solidFill>
              </a:rPr>
              <a:t>. </a:t>
            </a:r>
            <a:r>
              <a:rPr lang="en-US" sz="3000" b="1" dirty="0" smtClean="0">
                <a:solidFill>
                  <a:srgbClr val="FF0000"/>
                </a:solidFill>
              </a:rPr>
              <a:t>243</a:t>
            </a:r>
            <a:endParaRPr lang="en-US" sz="3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noProof="0" dirty="0" smtClean="0"/>
              <a:t>Discussing the meaning in class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 a style analysis chart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Read and understand </a:t>
            </a:r>
            <a:r>
              <a:rPr lang="en-US" sz="2800" i="1" dirty="0" smtClean="0"/>
              <a:t>kidnap poem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Nikki Giovanni’s writing style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feature of Nikki Giovanni’s style?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one key feature of your </a:t>
            </a:r>
            <a:r>
              <a:rPr lang="en-US" sz="5000" b="1" dirty="0" smtClean="0"/>
              <a:t>style</a:t>
            </a:r>
            <a:r>
              <a:rPr lang="en-US" sz="5000" dirty="0" smtClean="0"/>
              <a:t>?</a:t>
            </a:r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smtClean="0"/>
              <a:t>Style Analysis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min)15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</a:t>
            </a:r>
            <a:r>
              <a:rPr lang="en-US" i="1" dirty="0" smtClean="0"/>
              <a:t>kidnap poem— </a:t>
            </a:r>
            <a:r>
              <a:rPr lang="en-US" dirty="0" smtClean="0"/>
              <a:t>No TPCASTT Sheet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Reread </a:t>
            </a:r>
            <a:r>
              <a:rPr lang="en-US" i="1" dirty="0" smtClean="0"/>
              <a:t>Nikki Rosa</a:t>
            </a:r>
            <a:r>
              <a:rPr lang="en-US" dirty="0" smtClean="0"/>
              <a:t>, </a:t>
            </a:r>
            <a:r>
              <a:rPr lang="en-US" i="1" dirty="0" smtClean="0"/>
              <a:t>The Beep Beep Poem</a:t>
            </a:r>
            <a:r>
              <a:rPr lang="en-US" dirty="0" smtClean="0"/>
              <a:t> and </a:t>
            </a:r>
            <a:r>
              <a:rPr lang="en-US" i="1" dirty="0" smtClean="0"/>
              <a:t>kidnap poem </a:t>
            </a:r>
            <a:r>
              <a:rPr lang="en-US" dirty="0" smtClean="0"/>
              <a:t>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Style Chart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noProof="0" dirty="0" smtClean="0"/>
              <a:t>Discussing the meaning in class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 a style analysis chart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Read and understand </a:t>
            </a:r>
            <a:r>
              <a:rPr lang="en-US" sz="2800" i="1" dirty="0" smtClean="0"/>
              <a:t>kidnap poem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Nikki Giovanni’s writing style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Read </a:t>
            </a:r>
            <a:r>
              <a:rPr lang="en-US" sz="2800" i="1" dirty="0" smtClean="0"/>
              <a:t>kidnap poem— </a:t>
            </a:r>
            <a:r>
              <a:rPr lang="en-US" sz="2800" dirty="0" smtClean="0"/>
              <a:t>No TPCASTT Sheet (10 min)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Read and understand </a:t>
            </a:r>
            <a:r>
              <a:rPr lang="en-US" i="1" dirty="0" smtClean="0"/>
              <a:t>kidnap poem</a:t>
            </a:r>
            <a:r>
              <a:rPr lang="en-US" dirty="0" smtClean="0"/>
              <a:t> by discussing the meaning in class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31800" y="2438400"/>
            <a:ext cx="3398436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242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Let’s quickly </a:t>
            </a:r>
          </a:p>
          <a:p>
            <a:pPr algn="ctr"/>
            <a:r>
              <a:rPr lang="en-US" sz="4000" dirty="0" smtClean="0"/>
              <a:t>paraphrase this</a:t>
            </a:r>
          </a:p>
          <a:p>
            <a:pPr algn="ctr"/>
            <a:r>
              <a:rPr lang="en-US" sz="4000" dirty="0" smtClean="0"/>
              <a:t>poem.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200" y="1219200"/>
            <a:ext cx="38608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Reread </a:t>
            </a:r>
            <a:r>
              <a:rPr lang="en-US" sz="2800" i="1" dirty="0" smtClean="0"/>
              <a:t>Nikki Rosa</a:t>
            </a:r>
            <a:r>
              <a:rPr lang="en-US" sz="2800" dirty="0" smtClean="0"/>
              <a:t>, </a:t>
            </a:r>
            <a:r>
              <a:rPr lang="en-US" sz="2800" i="1" dirty="0" smtClean="0"/>
              <a:t>The Beep Beep Poem</a:t>
            </a:r>
            <a:r>
              <a:rPr lang="en-US" sz="2800" dirty="0" smtClean="0"/>
              <a:t> and </a:t>
            </a:r>
            <a:r>
              <a:rPr lang="en-US" sz="2800" i="1" dirty="0" smtClean="0"/>
              <a:t>kidnap poem </a:t>
            </a:r>
            <a:r>
              <a:rPr lang="en-US" sz="2800" dirty="0" smtClean="0"/>
              <a:t>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6200" y="1578114"/>
            <a:ext cx="1479592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209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62000" y="1560730"/>
            <a:ext cx="8382000" cy="5297269"/>
            <a:chOff x="762000" y="1560730"/>
            <a:chExt cx="8382000" cy="529726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0" y="1560730"/>
              <a:ext cx="4790700" cy="52972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4104" y="1560730"/>
              <a:ext cx="3679896" cy="5297269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52400" y="1600200"/>
            <a:ext cx="1479592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241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Nikki Giovanni’s writing style by filling out a style analysis chart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66351" y="0"/>
            <a:ext cx="8669165" cy="6858001"/>
            <a:chOff x="466351" y="0"/>
            <a:chExt cx="8669165" cy="685800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351" y="0"/>
              <a:ext cx="5086349" cy="678179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5399" y="1371601"/>
              <a:ext cx="4030117" cy="5486400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152400" y="1600200"/>
            <a:ext cx="1479592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241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1200" y="886598"/>
            <a:ext cx="3571500" cy="5347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683</Words>
  <Application>Microsoft Macintosh PowerPoint</Application>
  <PresentationFormat>On-screen Show (4:3)</PresentationFormat>
  <Paragraphs>119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Style Analysis</vt:lpstr>
      <vt:lpstr>PowerPoint Presentation</vt:lpstr>
      <vt:lpstr>Objectives (2 min)</vt:lpstr>
      <vt:lpstr>Read kidnap poem— No TPCASTT Sheet (10 min)</vt:lpstr>
      <vt:lpstr>Reread Nikki Rosa, The Beep Beep Poem and kidnap poem (10 min)</vt:lpstr>
      <vt:lpstr>Style Chart (20 min)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116</cp:revision>
  <dcterms:created xsi:type="dcterms:W3CDTF">2012-10-17T18:18:15Z</dcterms:created>
  <dcterms:modified xsi:type="dcterms:W3CDTF">2012-10-19T14:03:32Z</dcterms:modified>
</cp:coreProperties>
</file>