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85" r:id="rId2"/>
    <p:sldId id="286" r:id="rId3"/>
    <p:sldId id="287" r:id="rId4"/>
    <p:sldId id="257" r:id="rId5"/>
    <p:sldId id="258" r:id="rId6"/>
    <p:sldId id="259" r:id="rId7"/>
    <p:sldId id="288" r:id="rId8"/>
    <p:sldId id="261" r:id="rId9"/>
    <p:sldId id="278" r:id="rId10"/>
    <p:sldId id="289" r:id="rId11"/>
    <p:sldId id="290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6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228600" y="2831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 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Anthony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Felecia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745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Selena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Alejandro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96200" y="228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6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Miranda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Glendi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722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Layla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Malaysia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 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Azuree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Deja</a:t>
            </a:r>
            <a:endParaRPr lang="en-US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7696200" y="5498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Marisol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8600" y="4431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8600" y="5562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Daniel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28600" y="593193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Sequiyia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Review Authentic Assessment #1: Interview Narrative (10 min)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0679" y="1575137"/>
            <a:ext cx="84609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Let’s look at </a:t>
            </a:r>
            <a:r>
              <a:rPr lang="en-US" sz="6000" b="1" dirty="0" smtClean="0"/>
              <a:t>Authentic Assessment #1: Writing an Interview Narrative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Work on Authentic Assessment 1: Write Interview Questions (15 min)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0679" y="1575137"/>
            <a:ext cx="846092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Please write down some questions for your interview narrative.</a:t>
            </a:r>
          </a:p>
          <a:p>
            <a:pPr algn="ctr"/>
            <a:endParaRPr lang="en-US" sz="6000" dirty="0" smtClean="0"/>
          </a:p>
          <a:p>
            <a:pPr algn="ctr"/>
            <a:r>
              <a:rPr lang="en-US" sz="6000" dirty="0" smtClean="0"/>
              <a:t>These </a:t>
            </a:r>
            <a:r>
              <a:rPr lang="en-US" sz="6000" smtClean="0"/>
              <a:t>are graded!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Filling out a graphic organizer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and writing </a:t>
            </a:r>
            <a:r>
              <a:rPr lang="en-US" sz="8000" b="1" dirty="0" smtClean="0"/>
              <a:t>open-ended </a:t>
            </a:r>
            <a:r>
              <a:rPr lang="en-US" sz="8000" dirty="0" smtClean="0"/>
              <a:t>questions</a:t>
            </a:r>
            <a:endParaRPr lang="en-US" sz="8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0" y="1295400"/>
            <a:ext cx="92202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b="1" dirty="0" smtClean="0"/>
              <a:t>diction, syntax, imagery</a:t>
            </a:r>
            <a:r>
              <a:rPr lang="en-US" sz="2600" dirty="0" smtClean="0"/>
              <a:t> and </a:t>
            </a:r>
            <a:r>
              <a:rPr lang="en-US" sz="2600" b="1" dirty="0" smtClean="0"/>
              <a:t>tone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Write </a:t>
            </a:r>
            <a:r>
              <a:rPr lang="en-US" sz="2600" b="1" dirty="0" smtClean="0"/>
              <a:t>open-ended</a:t>
            </a:r>
            <a:r>
              <a:rPr lang="en-US" sz="2600" dirty="0" smtClean="0"/>
              <a:t> interview questions</a:t>
            </a:r>
            <a:endParaRPr lang="en-US" sz="2000" b="1" dirty="0" smtClean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(5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Why is it important to ask </a:t>
            </a:r>
            <a:r>
              <a:rPr lang="en-US" sz="5000" b="1" dirty="0" smtClean="0"/>
              <a:t>open-ended</a:t>
            </a:r>
            <a:r>
              <a:rPr lang="en-US" sz="5000" dirty="0" smtClean="0"/>
              <a:t> questions during an interview?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Explain why your independent reading book is considered a </a:t>
            </a:r>
            <a:r>
              <a:rPr lang="en-US" sz="5500" b="1" dirty="0" smtClean="0"/>
              <a:t>Coming of Age </a:t>
            </a:r>
            <a:r>
              <a:rPr lang="en-US" sz="5500" dirty="0" smtClean="0"/>
              <a:t>novel.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Two Versions of One Memory (Part 2)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1.9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Worksheet #3: Voice, Syntax, Diction (10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Worksheet #4: Interview Questions (10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Authentic Assessment #1: Interview Narrative (10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Work on Authentic Assessment 1: Write Interview Questions (15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Filling out a graphic organizer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and writing </a:t>
            </a:r>
            <a:r>
              <a:rPr lang="en-US" sz="8000" b="1" dirty="0" smtClean="0"/>
              <a:t>open-ended </a:t>
            </a:r>
            <a:r>
              <a:rPr lang="en-US" sz="8000" dirty="0" smtClean="0"/>
              <a:t>questions</a:t>
            </a: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b="1" dirty="0" smtClean="0"/>
              <a:t>diction, syntax, imagery</a:t>
            </a:r>
            <a:r>
              <a:rPr lang="en-US" sz="2600" dirty="0" smtClean="0"/>
              <a:t> and </a:t>
            </a:r>
            <a:r>
              <a:rPr lang="en-US" sz="2600" b="1" dirty="0" smtClean="0"/>
              <a:t>tone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Write </a:t>
            </a:r>
            <a:r>
              <a:rPr lang="en-US" sz="2600" b="1" dirty="0" smtClean="0"/>
              <a:t>open-ended</a:t>
            </a:r>
            <a:r>
              <a:rPr lang="en-US" sz="2600" dirty="0" smtClean="0"/>
              <a:t> interview questions</a:t>
            </a:r>
            <a:endParaRPr lang="en-US" sz="2000" b="1" dirty="0" smtClean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Worksheet #3: Voice, Syntax, Diction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diction, syntax, imagery </a:t>
            </a:r>
            <a:r>
              <a:rPr lang="en-US" dirty="0" smtClean="0"/>
              <a:t>and </a:t>
            </a:r>
            <a:r>
              <a:rPr lang="en-US" b="1" dirty="0" smtClean="0"/>
              <a:t>tone</a:t>
            </a:r>
            <a:r>
              <a:rPr lang="en-US" dirty="0" smtClean="0"/>
              <a:t> by filling out a graphic organizer</a:t>
            </a:r>
            <a:endParaRPr lang="en-US" i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89" y="2667000"/>
            <a:ext cx="8690811" cy="3276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4589" y="1255931"/>
            <a:ext cx="208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/>
              <a:t>p</a:t>
            </a:r>
            <a:r>
              <a:rPr lang="en-US" sz="6000" dirty="0" smtClean="0"/>
              <a:t>. </a:t>
            </a:r>
            <a:r>
              <a:rPr lang="en-US" sz="6000" b="1" dirty="0" smtClean="0"/>
              <a:t>41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Worksheet #4: Interview Questions (10 min) </a:t>
            </a:r>
          </a:p>
        </p:txBody>
      </p:sp>
      <p:sp>
        <p:nvSpPr>
          <p:cNvPr id="7" name="Rectangle 6"/>
          <p:cNvSpPr/>
          <p:nvPr/>
        </p:nvSpPr>
        <p:spPr>
          <a:xfrm>
            <a:off x="5842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</a:t>
            </a:r>
            <a:r>
              <a:rPr lang="en-US" dirty="0" smtClean="0"/>
              <a:t>Write </a:t>
            </a:r>
            <a:r>
              <a:rPr lang="en-US" b="1" dirty="0" smtClean="0"/>
              <a:t>open-ended</a:t>
            </a:r>
            <a:r>
              <a:rPr lang="en-US" dirty="0" smtClean="0"/>
              <a:t> interview questions by discussing and writing them in class</a:t>
            </a:r>
            <a:endParaRPr lang="en-US" i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9" y="2990850"/>
            <a:ext cx="9070521" cy="18859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4589" y="1575137"/>
            <a:ext cx="208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/>
              <a:t>p</a:t>
            </a:r>
            <a:r>
              <a:rPr lang="en-US" sz="6000" dirty="0" smtClean="0"/>
              <a:t>. </a:t>
            </a:r>
            <a:r>
              <a:rPr lang="en-US" sz="6000" b="1" dirty="0" smtClean="0"/>
              <a:t>41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3364</TotalTime>
  <Words>681</Words>
  <Application>Microsoft Macintosh PowerPoint</Application>
  <PresentationFormat>On-screen Show (4:3)</PresentationFormat>
  <Paragraphs>126</Paragraphs>
  <Slides>14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Block 6 seating Chart</vt:lpstr>
      <vt:lpstr>Block 7 seating Chart</vt:lpstr>
      <vt:lpstr>Slide 3</vt:lpstr>
      <vt:lpstr>Slide 4</vt:lpstr>
      <vt:lpstr>Two Versions of One Memory (Part 2)</vt:lpstr>
      <vt:lpstr>Slide 6</vt:lpstr>
      <vt:lpstr>Objectives (2 min)</vt:lpstr>
      <vt:lpstr>Worksheet #3: Voice, Syntax, Diction (10 min)</vt:lpstr>
      <vt:lpstr>Worksheet #4: Interview Questions (10 min) </vt:lpstr>
      <vt:lpstr>Review Authentic Assessment #1: Interview Narrative (10 min) </vt:lpstr>
      <vt:lpstr>Work on Authentic Assessment 1: Write Interview Questions (15 min) </vt:lpstr>
      <vt:lpstr>Closing (1 min)</vt:lpstr>
      <vt:lpstr>Slide 13</vt:lpstr>
      <vt:lpstr>Slide 14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54</cp:revision>
  <dcterms:created xsi:type="dcterms:W3CDTF">2012-10-01T13:44:38Z</dcterms:created>
  <dcterms:modified xsi:type="dcterms:W3CDTF">2012-10-01T14:14:08Z</dcterms:modified>
</cp:coreProperties>
</file>