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1"/>
  </p:notesMasterIdLst>
  <p:sldIdLst>
    <p:sldId id="304" r:id="rId2"/>
    <p:sldId id="293" r:id="rId3"/>
    <p:sldId id="286" r:id="rId4"/>
    <p:sldId id="287" r:id="rId5"/>
    <p:sldId id="257" r:id="rId6"/>
    <p:sldId id="258" r:id="rId7"/>
    <p:sldId id="259" r:id="rId8"/>
    <p:sldId id="288" r:id="rId9"/>
    <p:sldId id="303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36" r:id="rId25"/>
    <p:sldId id="337" r:id="rId26"/>
    <p:sldId id="338" r:id="rId27"/>
    <p:sldId id="268" r:id="rId28"/>
    <p:sldId id="294" r:id="rId29"/>
    <p:sldId id="270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Examining Ads and Reviewing </a:t>
            </a:r>
            <a:r>
              <a:rPr lang="en-US" dirty="0" smtClean="0"/>
              <a:t>Appeals: Apple Advertisements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1983guts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988" y="1600200"/>
            <a:ext cx="6808261" cy="46384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2206826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1983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1984apple2cbreakthroug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76400"/>
            <a:ext cx="7810500" cy="5118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44714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1984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1997leaveyourm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510" y="1524000"/>
            <a:ext cx="3971890" cy="52377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2206826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1997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1998imacchicnotgee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587500"/>
            <a:ext cx="7810500" cy="5118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2206826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1998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1998thinkdiffer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41325"/>
            <a:ext cx="4084465" cy="4888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2206826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1998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1999thrillofsurf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905000"/>
            <a:ext cx="7810500" cy="469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1206788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1999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2001titaniumpowerb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208" y="1612591"/>
            <a:ext cx="4400992" cy="52454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2206826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2001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appstore10000.jpg"/>
          <p:cNvPicPr>
            <a:picLocks noChangeAspect="1"/>
          </p:cNvPicPr>
          <p:nvPr/>
        </p:nvPicPr>
        <p:blipFill>
          <a:blip r:embed="rId2"/>
          <a:srcRect t="4578"/>
          <a:stretch>
            <a:fillRect/>
          </a:stretch>
        </p:blipFill>
        <p:spPr>
          <a:xfrm>
            <a:off x="2590800" y="1600200"/>
            <a:ext cx="4119563" cy="5197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followyourap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451" y="1600200"/>
            <a:ext cx="3643149" cy="5153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ipodpos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1683803"/>
            <a:ext cx="6496050" cy="4869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ipodtouchbill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636194"/>
            <a:ext cx="7105650" cy="4459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irel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1653725"/>
            <a:ext cx="7639050" cy="4943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irunipodshuff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147539"/>
            <a:ext cx="7620000" cy="4634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5" name="Picture 4" descr="purplebill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2206826"/>
            <a:ext cx="6896100" cy="457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Analyze advertisements in groups (20)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19200" y="2206826"/>
            <a:ext cx="68580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Choose one of the ads and please fill out the worksheet!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Types of Advertising Appeals (Requests) (15 min)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</a:t>
            </a:r>
            <a:r>
              <a:rPr lang="en-US" dirty="0" smtClean="0"/>
              <a:t>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43356"/>
          <a:stretch>
            <a:fillRect/>
          </a:stretch>
        </p:blipFill>
        <p:spPr>
          <a:xfrm>
            <a:off x="1905000" y="1752600"/>
            <a:ext cx="7032188" cy="472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Types of Advertising Appeals (Requests) (15 min)</a:t>
            </a:r>
            <a:endParaRPr lang="en-US" sz="3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</a:t>
            </a:r>
            <a:r>
              <a:rPr lang="en-US" dirty="0" smtClean="0"/>
              <a:t>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362200"/>
            <a:ext cx="73152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the advertisements in class and filling out a worksheet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Taking notes on SpringBoard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43001"/>
            <a:ext cx="92202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the </a:t>
            </a:r>
            <a:r>
              <a:rPr lang="en-US" sz="3000" b="1" dirty="0" smtClean="0"/>
              <a:t>appeals </a:t>
            </a:r>
            <a:r>
              <a:rPr lang="en-US" sz="3000" dirty="0" smtClean="0"/>
              <a:t>in advertisements</a:t>
            </a:r>
            <a:endParaRPr lang="en-US" sz="3000" b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Define common </a:t>
            </a:r>
            <a:r>
              <a:rPr lang="en-US" sz="3000" b="1" dirty="0" smtClean="0"/>
              <a:t>advertising appeals</a:t>
            </a:r>
            <a:r>
              <a:rPr lang="en-US" sz="3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a </a:t>
            </a:r>
            <a:r>
              <a:rPr lang="en-US" sz="5000" i="1" dirty="0" smtClean="0"/>
              <a:t>bandwagon</a:t>
            </a:r>
            <a:r>
              <a:rPr lang="en-US" sz="5000" b="1" i="1" dirty="0" smtClean="0"/>
              <a:t> </a:t>
            </a:r>
            <a:r>
              <a:rPr lang="en-US" sz="5000" dirty="0" smtClean="0"/>
              <a:t>appeal?</a:t>
            </a:r>
            <a:endParaRPr lang="en-US" sz="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What is an </a:t>
            </a:r>
            <a:r>
              <a:rPr lang="en-US" sz="6500" i="1" dirty="0" smtClean="0"/>
              <a:t>advertising appeal</a:t>
            </a:r>
            <a:r>
              <a:rPr lang="en-US" sz="6500" dirty="0" smtClean="0"/>
              <a:t>?</a:t>
            </a:r>
            <a:endParaRPr lang="en-US" sz="65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810000"/>
            <a:ext cx="5410200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It is an </a:t>
            </a:r>
            <a:r>
              <a:rPr lang="en-US" sz="6500" i="1" dirty="0" smtClean="0"/>
              <a:t>advertising request.</a:t>
            </a:r>
            <a:endParaRPr lang="en-US" sz="6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524000"/>
            <a:ext cx="42672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Examining Ads and Reviewing Appeals: Apple Ads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How do advertisers try to influence you?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Advertisements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Analyze advertisements in groups (20)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Types of Advertising Appeals </a:t>
            </a:r>
            <a:r>
              <a:rPr lang="en-US" dirty="0" smtClean="0"/>
              <a:t>(</a:t>
            </a:r>
            <a:r>
              <a:rPr lang="en-US" dirty="0" smtClean="0"/>
              <a:t>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u="sng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the advertisements in class and filling out a worksheet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Taking notes on </a:t>
            </a:r>
            <a:r>
              <a:rPr lang="en-US" sz="8000" dirty="0" err="1" smtClean="0"/>
              <a:t>SpringBoard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the </a:t>
            </a:r>
            <a:r>
              <a:rPr lang="en-US" sz="3000" b="1" dirty="0" smtClean="0"/>
              <a:t>appeals </a:t>
            </a:r>
            <a:r>
              <a:rPr lang="en-US" sz="3000" dirty="0" smtClean="0"/>
              <a:t>in advertisements</a:t>
            </a:r>
            <a:endParaRPr lang="en-US" sz="3000" b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Define common </a:t>
            </a:r>
            <a:r>
              <a:rPr lang="en-US" sz="3000" b="1" dirty="0" smtClean="0"/>
              <a:t>advertising appeals</a:t>
            </a:r>
            <a:r>
              <a:rPr lang="en-US" sz="3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  <a:endParaRPr lang="en-US" dirty="0" smtClean="0"/>
          </a:p>
        </p:txBody>
      </p:sp>
      <p:pic>
        <p:nvPicPr>
          <p:cNvPr id="13" name="Picture 12" descr="1977appl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324" y="1511362"/>
            <a:ext cx="3730476" cy="54228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4800" y="2206826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1977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4454</TotalTime>
  <Words>1040</Words>
  <Application>Microsoft Macintosh PowerPoint</Application>
  <PresentationFormat>On-screen Show (4:3)</PresentationFormat>
  <Paragraphs>152</Paragraphs>
  <Slides>29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Examining Ads and Reviewing Appeals: Apple Advertisements</vt:lpstr>
      <vt:lpstr>Slide 2</vt:lpstr>
      <vt:lpstr>Block 7 seating Chart</vt:lpstr>
      <vt:lpstr>Slide 4</vt:lpstr>
      <vt:lpstr>Slide 5</vt:lpstr>
      <vt:lpstr>Examining Ads and Reviewing Appeals: Apple Ads</vt:lpstr>
      <vt:lpstr>Slide 7</vt:lpstr>
      <vt:lpstr>Objectives (2 min)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Closing (1 min)</vt:lpstr>
      <vt:lpstr>Slide 28</vt:lpstr>
      <vt:lpstr>Slide 29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145</cp:revision>
  <dcterms:created xsi:type="dcterms:W3CDTF">2012-10-19T19:34:32Z</dcterms:created>
  <dcterms:modified xsi:type="dcterms:W3CDTF">2012-10-19T21:25:51Z</dcterms:modified>
</cp:coreProperties>
</file>