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72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70F5C-7FAA-5746-9DC3-1DF1E4D3D2C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3B99C-A284-6340-9768-921B5D66E7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F42C4-B337-0143-9262-A76B85644E08}" type="datetimeFigureOut">
              <a:rPr lang="en-US" smtClean="0"/>
              <a:t>10/22/12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C842-26B9-D545-9963-310BC52873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Forming a </a:t>
            </a:r>
            <a:r>
              <a:rPr lang="en-US" sz="2500" b="1" i="1" dirty="0" smtClean="0"/>
              <a:t>thesis statement</a:t>
            </a:r>
            <a:r>
              <a:rPr lang="en-US" sz="2500" b="1" dirty="0" smtClean="0"/>
              <a:t> </a:t>
            </a:r>
            <a:r>
              <a:rPr lang="en-US" sz="2500" dirty="0" smtClean="0"/>
              <a:t>for Nikki Giovanni’s style (20 min)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353501" y="1786116"/>
            <a:ext cx="8409499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dirty="0" smtClean="0">
                <a:solidFill>
                  <a:srgbClr val="FF0000"/>
                </a:solidFill>
              </a:rPr>
              <a:t>Now, let’s create a thesis statement about Nikki Giovanni’s poetry style</a:t>
            </a:r>
            <a:r>
              <a:rPr lang="en-US" sz="2500" dirty="0" smtClean="0">
                <a:solidFill>
                  <a:srgbClr val="FF0000"/>
                </a:solidFill>
              </a:rPr>
              <a:t>! (</a:t>
            </a:r>
            <a:r>
              <a:rPr lang="en-US" sz="2500" b="1" dirty="0" smtClean="0">
                <a:solidFill>
                  <a:srgbClr val="FF0000"/>
                </a:solidFill>
              </a:rPr>
              <a:t>Look back to </a:t>
            </a:r>
            <a:r>
              <a:rPr lang="en-US" sz="2500" b="1" dirty="0" err="1" smtClean="0">
                <a:solidFill>
                  <a:srgbClr val="FF0000"/>
                </a:solidFill>
              </a:rPr>
              <a:t>p</a:t>
            </a:r>
            <a:r>
              <a:rPr lang="en-US" sz="2500" b="1" dirty="0" smtClean="0">
                <a:solidFill>
                  <a:srgbClr val="FF0000"/>
                </a:solidFill>
              </a:rPr>
              <a:t>. 243</a:t>
            </a:r>
            <a:r>
              <a:rPr lang="en-US" sz="2500" dirty="0" smtClean="0">
                <a:solidFill>
                  <a:srgbClr val="FF0000"/>
                </a:solidFill>
              </a:rPr>
              <a:t>)</a:t>
            </a:r>
            <a:endParaRPr lang="en-US" sz="2500" dirty="0" smtClean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3502" y="3657600"/>
            <a:ext cx="848304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3000" b="1" dirty="0" smtClean="0"/>
              <a:t>Opinion</a:t>
            </a:r>
            <a:r>
              <a:rPr lang="en-US" sz="3000" dirty="0" smtClean="0"/>
              <a:t>: ________________________________</a:t>
            </a:r>
          </a:p>
          <a:p>
            <a:pPr marL="742950" indent="-742950"/>
            <a:r>
              <a:rPr lang="en-US" sz="3000" dirty="0" smtClean="0"/>
              <a:t>___________________________________________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4724400"/>
            <a:ext cx="8607945" cy="201593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/>
            <a:r>
              <a:rPr lang="en-US" sz="2500" dirty="0" smtClean="0"/>
              <a:t>_____________________________________________________</a:t>
            </a:r>
          </a:p>
          <a:p>
            <a:pPr marL="742950" indent="-742950"/>
            <a:r>
              <a:rPr lang="en-US" sz="2500" dirty="0" smtClean="0"/>
              <a:t>_____________________________________________________</a:t>
            </a:r>
          </a:p>
          <a:p>
            <a:pPr marL="742950" indent="-742950"/>
            <a:r>
              <a:rPr lang="en-US" sz="2500" dirty="0" smtClean="0"/>
              <a:t>_____________________________________________________</a:t>
            </a:r>
          </a:p>
          <a:p>
            <a:pPr marL="742950" indent="-742950"/>
            <a:r>
              <a:rPr lang="en-US" sz="2500" dirty="0" smtClean="0"/>
              <a:t>_____________________________________________________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3027402"/>
            <a:ext cx="8409499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000" b="1" dirty="0" smtClean="0"/>
              <a:t>Subject</a:t>
            </a:r>
            <a:r>
              <a:rPr lang="en-US" sz="3000" dirty="0" smtClean="0"/>
              <a:t>: Nikki Giovanni’s poetic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Forming a </a:t>
            </a:r>
            <a:r>
              <a:rPr lang="en-US" sz="2500" b="1" i="1" dirty="0" smtClean="0"/>
              <a:t>thesis statement</a:t>
            </a:r>
            <a:r>
              <a:rPr lang="en-US" sz="2500" b="1" dirty="0" smtClean="0"/>
              <a:t> </a:t>
            </a:r>
            <a:r>
              <a:rPr lang="en-US" sz="2500" dirty="0" smtClean="0"/>
              <a:t>for Nikki Giovanni’s style (20 min)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353501" y="1786116"/>
            <a:ext cx="8409499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dirty="0" smtClean="0">
                <a:solidFill>
                  <a:srgbClr val="FF0000"/>
                </a:solidFill>
              </a:rPr>
              <a:t>Now, let’s create a thesis statement about Nikki Giovanni’s poetry style</a:t>
            </a:r>
            <a:r>
              <a:rPr lang="en-US" sz="2500" dirty="0" smtClean="0">
                <a:solidFill>
                  <a:srgbClr val="FF0000"/>
                </a:solidFill>
              </a:rPr>
              <a:t>! (</a:t>
            </a:r>
            <a:r>
              <a:rPr lang="en-US" sz="2500" b="1" dirty="0" smtClean="0">
                <a:solidFill>
                  <a:srgbClr val="FF0000"/>
                </a:solidFill>
              </a:rPr>
              <a:t>Look back to </a:t>
            </a:r>
            <a:r>
              <a:rPr lang="en-US" sz="2500" b="1" dirty="0" err="1" smtClean="0">
                <a:solidFill>
                  <a:srgbClr val="FF0000"/>
                </a:solidFill>
              </a:rPr>
              <a:t>p</a:t>
            </a:r>
            <a:r>
              <a:rPr lang="en-US" sz="2500" b="1" dirty="0" smtClean="0">
                <a:solidFill>
                  <a:srgbClr val="FF0000"/>
                </a:solidFill>
              </a:rPr>
              <a:t>. 243</a:t>
            </a:r>
            <a:r>
              <a:rPr lang="en-US" sz="2500" dirty="0" smtClean="0">
                <a:solidFill>
                  <a:srgbClr val="FF0000"/>
                </a:solidFill>
              </a:rPr>
              <a:t>)</a:t>
            </a:r>
            <a:endParaRPr lang="en-US" sz="2500" dirty="0" smtClean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3502" y="3505200"/>
            <a:ext cx="848304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3000" b="1" dirty="0" smtClean="0"/>
              <a:t>Opinion</a:t>
            </a:r>
            <a:r>
              <a:rPr lang="en-US" sz="3000" dirty="0" smtClean="0"/>
              <a:t>: ________________________________</a:t>
            </a:r>
          </a:p>
          <a:p>
            <a:pPr marL="742950" indent="-742950"/>
            <a:r>
              <a:rPr lang="en-US" sz="3000" dirty="0" smtClean="0"/>
              <a:t>___________________________________________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4648200"/>
            <a:ext cx="8607945" cy="201593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/>
            <a:r>
              <a:rPr lang="en-US" sz="2500" dirty="0"/>
              <a:t>	</a:t>
            </a:r>
            <a:r>
              <a:rPr lang="en-US" sz="2500" u="sng" dirty="0" smtClean="0"/>
              <a:t>Nikki Giovanni’s style of incorporating a lot of personal details through a </a:t>
            </a:r>
            <a:r>
              <a:rPr lang="en-US" sz="2500" u="sng" dirty="0" smtClean="0"/>
              <a:t>list poem format in </a:t>
            </a:r>
            <a:r>
              <a:rPr lang="en-US" sz="2500" i="1" u="sng" dirty="0" smtClean="0"/>
              <a:t>Nikki Rosa</a:t>
            </a:r>
            <a:r>
              <a:rPr lang="en-US" sz="2500" u="sng" dirty="0" smtClean="0"/>
              <a:t>, </a:t>
            </a:r>
            <a:r>
              <a:rPr lang="en-US" sz="2500" i="1" u="sng" dirty="0" smtClean="0"/>
              <a:t>The Beep Beep Poem</a:t>
            </a:r>
            <a:r>
              <a:rPr lang="en-US" sz="2500" u="sng" dirty="0" smtClean="0"/>
              <a:t>, and in the </a:t>
            </a:r>
            <a:r>
              <a:rPr lang="en-US" sz="2500" i="1" u="sng" dirty="0" smtClean="0"/>
              <a:t>Kidnap Poem</a:t>
            </a:r>
            <a:r>
              <a:rPr lang="en-US" sz="2500" u="sng" dirty="0" smtClean="0"/>
              <a:t> allows the reader to gain a comprehensive (a very complete) picture of her life. </a:t>
            </a:r>
            <a:endParaRPr lang="en-US" sz="2500" u="sng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81000" y="2819400"/>
            <a:ext cx="8409499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000" b="1" dirty="0" smtClean="0"/>
              <a:t>Subject</a:t>
            </a:r>
            <a:r>
              <a:rPr lang="en-US" sz="3000" dirty="0" smtClean="0"/>
              <a:t>: Nikki Giovanni’s poetic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Analytically discussing and rereading Nikki Giovanni’s poems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 into a </a:t>
            </a:r>
            <a:r>
              <a:rPr lang="en-US" sz="8000" b="1" dirty="0" smtClean="0"/>
              <a:t>write-tools</a:t>
            </a:r>
            <a:r>
              <a:rPr lang="en-US" sz="8000" dirty="0" smtClean="0"/>
              <a:t> outline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2954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Form a </a:t>
            </a:r>
            <a:r>
              <a:rPr lang="en-US" sz="2800" b="1" i="1" dirty="0" smtClean="0"/>
              <a:t>thesis statement</a:t>
            </a:r>
            <a:r>
              <a:rPr lang="en-US" sz="2800" dirty="0" smtClean="0"/>
              <a:t> about Nikki Giovanni’s writing style 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286232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are the three major parts of a </a:t>
            </a:r>
            <a:r>
              <a:rPr lang="en-US" sz="6000" b="1" dirty="0" smtClean="0"/>
              <a:t>thesis statement?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Look back to </a:t>
            </a:r>
            <a:r>
              <a:rPr lang="en-US" sz="5000" dirty="0" err="1" smtClean="0"/>
              <a:t>p</a:t>
            </a:r>
            <a:r>
              <a:rPr lang="en-US" sz="5000" dirty="0" smtClean="0"/>
              <a:t>. 243, what is one feature of Nikki Giovanni’s writing </a:t>
            </a:r>
            <a:r>
              <a:rPr lang="en-US" sz="5000" b="1" i="1" dirty="0" smtClean="0"/>
              <a:t>style</a:t>
            </a:r>
            <a:r>
              <a:rPr lang="en-US" sz="5000" i="1" dirty="0" smtClean="0"/>
              <a:t>?</a:t>
            </a:r>
            <a:endParaRPr lang="en-US" sz="5000" dirty="0" smtClean="0"/>
          </a:p>
          <a:p>
            <a:pPr algn="ctr"/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Style Analysis Thesis Essay </a:t>
            </a:r>
            <a:r>
              <a:rPr lang="en-US" sz="6000" dirty="0" smtClean="0"/>
              <a:t>Writing Part 2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3.18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min)15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Forming a </a:t>
            </a:r>
            <a:r>
              <a:rPr lang="en-US" b="1" i="1" dirty="0" smtClean="0"/>
              <a:t>thesis</a:t>
            </a:r>
            <a:r>
              <a:rPr lang="en-US" dirty="0" smtClean="0"/>
              <a:t> </a:t>
            </a:r>
            <a:r>
              <a:rPr lang="en-US" b="1" i="1" dirty="0" smtClean="0"/>
              <a:t>statement</a:t>
            </a:r>
            <a:r>
              <a:rPr lang="en-US" dirty="0" smtClean="0"/>
              <a:t> (10 min) 25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Outlining using </a:t>
            </a:r>
            <a:r>
              <a:rPr lang="en-US" b="1" dirty="0" smtClean="0"/>
              <a:t>write-tools</a:t>
            </a:r>
            <a:r>
              <a:rPr lang="en-US" dirty="0" smtClean="0"/>
              <a:t> (10 min)35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Forming a </a:t>
            </a:r>
            <a:r>
              <a:rPr lang="en-US" b="1" i="1" dirty="0" smtClean="0"/>
              <a:t>thesis statement</a:t>
            </a:r>
            <a:r>
              <a:rPr lang="en-US" b="1" dirty="0" smtClean="0"/>
              <a:t> </a:t>
            </a:r>
            <a:r>
              <a:rPr lang="en-US" dirty="0" smtClean="0"/>
              <a:t>for Nikki Giovanni’s style (20 min)55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Analytically discussing and rereading Nikki Giovanni’s poems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 into a </a:t>
            </a:r>
            <a:r>
              <a:rPr lang="en-US" sz="8000" b="1" dirty="0" smtClean="0"/>
              <a:t>write-tools</a:t>
            </a:r>
            <a:r>
              <a:rPr lang="en-US" sz="8000" dirty="0" smtClean="0"/>
              <a:t> outline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Form a </a:t>
            </a:r>
            <a:r>
              <a:rPr lang="en-US" sz="2800" b="1" i="1" dirty="0" smtClean="0"/>
              <a:t>thesis statement</a:t>
            </a:r>
            <a:r>
              <a:rPr lang="en-US" sz="2800" dirty="0" smtClean="0"/>
              <a:t> about Nikki Giovanni’s writing style for one of her poems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Forming a </a:t>
            </a:r>
            <a:r>
              <a:rPr lang="en-US" sz="3500" b="1" i="1" dirty="0" smtClean="0"/>
              <a:t>thesis</a:t>
            </a:r>
            <a:r>
              <a:rPr lang="en-US" sz="3500" dirty="0" smtClean="0"/>
              <a:t> </a:t>
            </a:r>
            <a:r>
              <a:rPr lang="en-US" sz="3500" b="1" i="1" dirty="0" smtClean="0"/>
              <a:t>statement</a:t>
            </a:r>
            <a:r>
              <a:rPr lang="en-US" sz="3500" dirty="0" smtClean="0"/>
              <a:t> 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72609" y="1828801"/>
            <a:ext cx="7657164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u="sng" dirty="0" smtClean="0"/>
              <a:t>3 Major Parts of a Thesis Statement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672609" y="3886200"/>
            <a:ext cx="7657163" cy="116955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500" dirty="0" smtClean="0"/>
              <a:t>*The opinion must be </a:t>
            </a:r>
          </a:p>
          <a:p>
            <a:pPr marL="742950" indent="-742950" algn="ctr"/>
            <a:r>
              <a:rPr lang="en-US" sz="3500" u="sng" dirty="0" smtClean="0"/>
              <a:t>BASED ON </a:t>
            </a:r>
            <a:r>
              <a:rPr lang="en-US" sz="3500" b="1" u="sng" dirty="0" smtClean="0"/>
              <a:t>REASONS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674037" y="5334000"/>
            <a:ext cx="7657163" cy="116955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500" b="1" dirty="0" smtClean="0"/>
              <a:t>3. </a:t>
            </a:r>
            <a:r>
              <a:rPr lang="en-US" sz="3500" dirty="0" smtClean="0"/>
              <a:t>A good thesis statement is </a:t>
            </a:r>
            <a:r>
              <a:rPr lang="en-US" sz="3500" u="sng" dirty="0" smtClean="0"/>
              <a:t>not</a:t>
            </a:r>
            <a:r>
              <a:rPr lang="en-US" sz="3500" dirty="0" smtClean="0"/>
              <a:t>  an obvious statement!!!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9311" y="3124200"/>
            <a:ext cx="7662689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b="1" dirty="0" smtClean="0"/>
              <a:t>2.   Opinion</a:t>
            </a:r>
            <a:r>
              <a:rPr lang="en-US" sz="3000" dirty="0" smtClean="0"/>
              <a:t>*: your opinion on the topic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85800" y="2494002"/>
            <a:ext cx="7657164" cy="55399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b="1" dirty="0" smtClean="0"/>
              <a:t>1. Subject</a:t>
            </a:r>
            <a:r>
              <a:rPr lang="en-US" sz="3000" dirty="0" smtClean="0"/>
              <a:t>: topic of your essay</a:t>
            </a:r>
          </a:p>
        </p:txBody>
      </p:sp>
      <p:sp>
        <p:nvSpPr>
          <p:cNvPr id="12" name="Rectangle 11"/>
          <p:cNvSpPr/>
          <p:nvPr/>
        </p:nvSpPr>
        <p:spPr>
          <a:xfrm rot="18720273">
            <a:off x="368079" y="2470939"/>
            <a:ext cx="7657164" cy="193899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6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What are these three things?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8" grpId="0" animBg="1"/>
      <p:bldP spid="9" grpId="0" animBg="1"/>
      <p:bldP spid="10" grpId="0" animBg="1"/>
      <p:bldP spid="13" grpId="0" animBg="1"/>
      <p:bldP spid="12" grpId="0" animBg="1"/>
      <p:bldP spid="12" grpId="1" animBg="1"/>
      <p:bldP spid="12" grpId="2" animBg="1"/>
      <p:bldP spid="12" grpId="3" animBg="1"/>
      <p:bldP spid="12" grpId="4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500" dirty="0" smtClean="0"/>
              <a:t>Forming a </a:t>
            </a:r>
            <a:r>
              <a:rPr lang="en-US" sz="3500" b="1" i="1" dirty="0" smtClean="0"/>
              <a:t>thesis</a:t>
            </a:r>
            <a:r>
              <a:rPr lang="en-US" sz="3500" dirty="0" smtClean="0"/>
              <a:t> </a:t>
            </a:r>
            <a:r>
              <a:rPr lang="en-US" sz="3500" b="1" i="1" dirty="0" smtClean="0"/>
              <a:t>statement</a:t>
            </a:r>
            <a:r>
              <a:rPr lang="en-US" sz="3500" dirty="0" smtClean="0"/>
              <a:t> (10 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16389" y="1786116"/>
            <a:ext cx="4946411" cy="76944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200" u="sng" dirty="0" smtClean="0"/>
              <a:t>Parts of a Thesis Statement</a:t>
            </a:r>
          </a:p>
          <a:p>
            <a:pPr marL="742950" indent="-742950" algn="ctr">
              <a:buAutoNum type="arabicPeriod"/>
            </a:pPr>
            <a:r>
              <a:rPr lang="en-US" sz="2200" b="1" dirty="0" smtClean="0"/>
              <a:t>Subject</a:t>
            </a:r>
            <a:r>
              <a:rPr lang="en-US" sz="2200" dirty="0" smtClean="0"/>
              <a:t>: Hip Hop Music</a:t>
            </a:r>
          </a:p>
        </p:txBody>
      </p:sp>
      <p:sp>
        <p:nvSpPr>
          <p:cNvPr id="5" name="Rectangle 4"/>
          <p:cNvSpPr/>
          <p:nvPr/>
        </p:nvSpPr>
        <p:spPr>
          <a:xfrm>
            <a:off x="2216389" y="2659559"/>
            <a:ext cx="4946411" cy="769441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2200" b="1" dirty="0" smtClean="0"/>
              <a:t>2.    Opinion</a:t>
            </a:r>
            <a:r>
              <a:rPr lang="en-US" sz="2200" dirty="0" smtClean="0"/>
              <a:t>: Hip Hop is </a:t>
            </a:r>
            <a:r>
              <a:rPr lang="en-US" sz="2200" u="sng" dirty="0" smtClean="0"/>
              <a:t>not</a:t>
            </a:r>
            <a:r>
              <a:rPr lang="en-US" sz="2200" dirty="0" smtClean="0"/>
              <a:t> offensive and </a:t>
            </a:r>
          </a:p>
          <a:p>
            <a:pPr marL="742950" indent="-742950" algn="ctr"/>
            <a:r>
              <a:rPr lang="en-US" sz="2200" dirty="0" smtClean="0"/>
              <a:t>positively influences urban youth</a:t>
            </a:r>
          </a:p>
        </p:txBody>
      </p:sp>
      <p:sp>
        <p:nvSpPr>
          <p:cNvPr id="8" name="Rectangle 7"/>
          <p:cNvSpPr/>
          <p:nvPr/>
        </p:nvSpPr>
        <p:spPr>
          <a:xfrm>
            <a:off x="2127830" y="3505200"/>
            <a:ext cx="5187370" cy="144655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2200" dirty="0" smtClean="0"/>
              <a:t>Reasons: </a:t>
            </a:r>
          </a:p>
          <a:p>
            <a:pPr marL="742950" indent="-742950" algn="ctr"/>
            <a:r>
              <a:rPr lang="en-US" sz="2200" dirty="0" smtClean="0"/>
              <a:t>-Gives urban youth a chance for expression</a:t>
            </a:r>
          </a:p>
          <a:p>
            <a:pPr marL="742950" indent="-742950" algn="ctr"/>
            <a:r>
              <a:rPr lang="en-US" sz="2200" dirty="0" smtClean="0"/>
              <a:t>-It’s a form of street poetry</a:t>
            </a:r>
          </a:p>
          <a:p>
            <a:pPr marL="742950" indent="-742950" algn="ctr"/>
            <a:r>
              <a:rPr lang="en-US" sz="2200" dirty="0" smtClean="0"/>
              <a:t>-Inspires youth to overcome challenges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83655" y="5029200"/>
            <a:ext cx="8607945" cy="1631216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742950" indent="-742950" algn="ctr"/>
            <a:r>
              <a:rPr lang="en-US" sz="2500" u="sng" dirty="0" smtClean="0"/>
              <a:t>Thesis Statement</a:t>
            </a:r>
            <a:endParaRPr lang="en-US" sz="2500" dirty="0" smtClean="0"/>
          </a:p>
          <a:p>
            <a:pPr marL="742950" indent="-742950" algn="ctr"/>
            <a:r>
              <a:rPr lang="en-US" sz="2500" dirty="0" smtClean="0"/>
              <a:t>Hip-hop is not offensive and positively influences urban youth by </a:t>
            </a:r>
          </a:p>
          <a:p>
            <a:pPr marL="742950" indent="-742950" algn="ctr"/>
            <a:r>
              <a:rPr lang="en-US" sz="2500" dirty="0" smtClean="0"/>
              <a:t>giving them a chance for expression, inspiring them to write, and </a:t>
            </a:r>
          </a:p>
          <a:p>
            <a:pPr marL="742950" indent="-742950" algn="ctr"/>
            <a:r>
              <a:rPr lang="en-US" sz="2500" dirty="0" smtClean="0"/>
              <a:t>helping them overcome challenges.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" y="914400"/>
            <a:ext cx="817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Form a </a:t>
            </a:r>
            <a:r>
              <a:rPr lang="en-US" b="1" i="1" dirty="0" smtClean="0"/>
              <a:t>thesis statement</a:t>
            </a:r>
            <a:r>
              <a:rPr lang="en-US" dirty="0" smtClean="0"/>
              <a:t> about Nikki Giovanni’s writing style by analytically discussing and rereading Nikki Giovanni’s poems and writing notes into a </a:t>
            </a:r>
            <a:r>
              <a:rPr lang="en-US" b="1" dirty="0" smtClean="0"/>
              <a:t>write-tools</a:t>
            </a:r>
            <a:r>
              <a:rPr lang="en-US" dirty="0" smtClean="0"/>
              <a:t> outline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908</Words>
  <Application>Microsoft Macintosh PowerPoint</Application>
  <PresentationFormat>On-screen Show (4:3)</PresentationFormat>
  <Paragraphs>114</Paragraphs>
  <Slides>14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Style Analysis Thesis Essay Writing Part 2</vt:lpstr>
      <vt:lpstr>Slide 6</vt:lpstr>
      <vt:lpstr>Objectives (2 min)</vt:lpstr>
      <vt:lpstr>Forming a thesis statement (10 min)</vt:lpstr>
      <vt:lpstr>Forming a thesis statement (10 min)</vt:lpstr>
      <vt:lpstr>Forming a thesis statement for Nikki Giovanni’s style (20 min) </vt:lpstr>
      <vt:lpstr>Forming a thesis statement for Nikki Giovanni’s style (20 min) </vt:lpstr>
      <vt:lpstr>Closing (1 min)</vt:lpstr>
      <vt:lpstr>Slide 13</vt:lpstr>
      <vt:lpstr>Slide 14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3</cp:revision>
  <dcterms:created xsi:type="dcterms:W3CDTF">2012-10-22T14:21:38Z</dcterms:created>
  <dcterms:modified xsi:type="dcterms:W3CDTF">2012-10-22T14:35:45Z</dcterms:modified>
</cp:coreProperties>
</file>