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3" r:id="rId10"/>
    <p:sldId id="274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70F5C-7FAA-5746-9DC3-1DF1E4D3D2C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B99C-A284-6340-9768-921B5D66E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F42C4-B337-0143-9262-A76B85644E08}" type="datetimeFigureOut">
              <a:rPr lang="en-US" smtClean="0"/>
              <a:pPr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152400"/>
            <a:ext cx="8331200" cy="93327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600" dirty="0" smtClean="0"/>
              <a:t>Make-Up Work Time </a:t>
            </a:r>
            <a:r>
              <a:rPr lang="en-US" sz="3600" dirty="0" smtClean="0"/>
              <a:t>(20 </a:t>
            </a:r>
            <a:r>
              <a:rPr lang="en-US" sz="3600" dirty="0" smtClean="0"/>
              <a:t>min)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4036" y="3009543"/>
            <a:ext cx="7657164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5000" dirty="0" smtClean="0"/>
              <a:t>Make-Up Work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200" y="1095106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Complete make up assignments by reading grade reports.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5814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Discussing the assignment in class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noProof="0" dirty="0" smtClean="0"/>
              <a:t>Reading a grade report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3716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Understand Authentic Assessment #2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Complete make-up assignments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2489031"/>
            <a:ext cx="7197485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None today!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2209800"/>
            <a:ext cx="7315200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Which poet or musical artist’s </a:t>
            </a:r>
            <a:r>
              <a:rPr lang="en-US" sz="5000" b="1" i="1" dirty="0" smtClean="0"/>
              <a:t>style</a:t>
            </a:r>
            <a:r>
              <a:rPr lang="en-US" sz="5000" dirty="0" smtClean="0"/>
              <a:t> are you going to analyze?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3175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Authentic Assessment #2: Analyzing and Presenting a Poet Work Time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smtClean="0">
                <a:latin typeface="+mj-lt"/>
                <a:ea typeface="+mj-ea"/>
                <a:cs typeface="+mj-cs"/>
                <a:sym typeface="Wingdings"/>
              </a:rPr>
              <a:t>Activity 3.18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Authentic Assessment #2: Analyzing and Presenting a Poet </a:t>
            </a:r>
            <a:r>
              <a:rPr lang="en-US" dirty="0" smtClean="0"/>
              <a:t>(20 </a:t>
            </a:r>
            <a:r>
              <a:rPr lang="en-US" dirty="0" smtClean="0"/>
              <a:t>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Grade Reports (5 min)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Make-Up Work Time </a:t>
            </a:r>
            <a:r>
              <a:rPr lang="en-US" dirty="0" smtClean="0"/>
              <a:t>(</a:t>
            </a:r>
            <a:r>
              <a:rPr lang="en-US" dirty="0" smtClean="0"/>
              <a:t>20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lvl="2" indent="-514350">
              <a:spcBef>
                <a:spcPct val="200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8000" dirty="0" smtClean="0"/>
              <a:t>Discussing the assignment in class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noProof="0" dirty="0" smtClean="0"/>
              <a:t>Reading a grade report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Understand Authentic Assessment #2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Complete make-up assignments</a:t>
            </a: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42063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600" dirty="0" smtClean="0"/>
              <a:t>Review Authentic Assessment #2: Analyzing and Presenting a Poet </a:t>
            </a:r>
            <a:br>
              <a:rPr lang="en-US" sz="3600" dirty="0" smtClean="0"/>
            </a:br>
            <a:r>
              <a:rPr lang="en-US" sz="3600" dirty="0" smtClean="0"/>
              <a:t>(20 </a:t>
            </a:r>
            <a:r>
              <a:rPr lang="en-US" sz="3600" dirty="0" smtClean="0"/>
              <a:t>min)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4036" y="2514600"/>
            <a:ext cx="7657164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3000" dirty="0" smtClean="0"/>
              <a:t>Let’s look at your Authentic Assessment #2: Analyzing and Presenting a Poet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1695271"/>
            <a:ext cx="817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Understand Authentic Assessment #2 by discussing the assignment in class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653820" y="3810000"/>
            <a:ext cx="7657164" cy="163121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5000" dirty="0" smtClean="0"/>
              <a:t>Turn the grading rubric into a poster</a:t>
            </a:r>
            <a:endParaRPr lang="en-US" sz="5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152400"/>
            <a:ext cx="8331200" cy="93327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600" dirty="0" smtClean="0"/>
              <a:t>Grade Reports (5 min)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74036" y="3009543"/>
            <a:ext cx="7657164" cy="86177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742950" indent="-742950" algn="ctr"/>
            <a:r>
              <a:rPr lang="en-US" sz="5000" dirty="0" smtClean="0"/>
              <a:t>Let’s look at grade reports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200" y="1095106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Complete make up assignments by reading grade reports.</a:t>
            </a:r>
          </a:p>
          <a:p>
            <a:pPr marL="1088136" lvl="2" indent="-457200"/>
            <a:endParaRPr lang="en-US" dirty="0" smtClean="0"/>
          </a:p>
          <a:p>
            <a:pPr marL="1088136" lvl="2" indent="-457200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562</Words>
  <Application>Microsoft Macintosh PowerPoint</Application>
  <PresentationFormat>On-screen Show (4:3)</PresentationFormat>
  <Paragraphs>84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Authentic Assessment #2: Analyzing and Presenting a Poet Work Time</vt:lpstr>
      <vt:lpstr>PowerPoint Presentation</vt:lpstr>
      <vt:lpstr>Objectives (2 min)</vt:lpstr>
      <vt:lpstr>Review Authentic Assessment #2: Analyzing and Presenting a Poet  (20 min) </vt:lpstr>
      <vt:lpstr>Grade Reports (5 min) </vt:lpstr>
      <vt:lpstr>Make-Up Work Time (20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</cp:revision>
  <dcterms:created xsi:type="dcterms:W3CDTF">2012-10-23T14:03:14Z</dcterms:created>
  <dcterms:modified xsi:type="dcterms:W3CDTF">2012-10-24T14:50:02Z</dcterms:modified>
</cp:coreProperties>
</file>