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87" r:id="rId2"/>
    <p:sldId id="257" r:id="rId3"/>
    <p:sldId id="258" r:id="rId4"/>
    <p:sldId id="259" r:id="rId5"/>
    <p:sldId id="288" r:id="rId6"/>
    <p:sldId id="337" r:id="rId7"/>
    <p:sldId id="338" r:id="rId8"/>
    <p:sldId id="303" r:id="rId9"/>
    <p:sldId id="339" r:id="rId10"/>
    <p:sldId id="268" r:id="rId11"/>
    <p:sldId id="294" r:id="rId12"/>
    <p:sldId id="270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5F5"/>
    <a:srgbClr val="CAC2BF"/>
    <a:srgbClr val="00FF00"/>
    <a:srgbClr val="CC66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137" d="100"/>
          <a:sy n="137" d="100"/>
        </p:scale>
        <p:origin x="-4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interSettings" Target="printerSettings/printerSettings1.bin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19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D5C4D7-545A-854D-A713-A412BE0AD9EF}" type="datetimeFigureOut">
              <a:rPr lang="en-US" smtClean="0"/>
              <a:pPr/>
              <a:t>10/29/12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339152-2057-6D4D-AE00-BA3136384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715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2815A-FA7D-794A-B200-1EC19C92D9F1}" type="datetimeFigureOut">
              <a:rPr lang="en-US" smtClean="0"/>
              <a:pPr/>
              <a:t>10/29/12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0" y="3657600"/>
            <a:ext cx="9144000" cy="3505200"/>
          </a:xfrm>
        </p:spPr>
        <p:txBody>
          <a:bodyPr>
            <a:normAutofit fontScale="47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</a:p>
          <a:p>
            <a:pPr marL="1371600" indent="-137160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Drawing and writing an advertisement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1447801"/>
            <a:ext cx="9220200" cy="1461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3000" dirty="0" smtClean="0"/>
              <a:t>Create an ad</a:t>
            </a:r>
            <a:endParaRPr lang="en-US" sz="3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1706701"/>
            <a:ext cx="6096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None today!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7620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762000"/>
            <a:ext cx="5410200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Explain this </a:t>
            </a:r>
            <a:r>
              <a:rPr lang="en-US" sz="3000" i="1" dirty="0" smtClean="0"/>
              <a:t>advertising appeal</a:t>
            </a:r>
            <a:r>
              <a:rPr lang="en-US" sz="3000" dirty="0" smtClean="0"/>
              <a:t>.</a:t>
            </a:r>
            <a:endParaRPr lang="en-US" sz="3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315998"/>
            <a:ext cx="8915400" cy="54941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19200" y="3773269"/>
            <a:ext cx="2590800" cy="646331"/>
          </a:xfrm>
          <a:prstGeom prst="rect">
            <a:avLst/>
          </a:prstGeom>
          <a:solidFill>
            <a:srgbClr val="F7F5F5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You will forget you are wearing dentures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dirty="0" smtClean="0"/>
              <a:t>Create </a:t>
            </a:r>
            <a:r>
              <a:rPr lang="en-US" sz="6000" smtClean="0"/>
              <a:t>a Commercial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1.18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Review Types of Advertising Appeals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Create an Ad </a:t>
            </a:r>
            <a:r>
              <a:rPr lang="en-US" smtClean="0"/>
              <a:t>(35 </a:t>
            </a:r>
            <a:r>
              <a:rPr lang="en-US" dirty="0" smtClean="0"/>
              <a:t>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Share Your Ads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28600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47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</a:p>
          <a:p>
            <a:pPr marL="1371600" indent="-137160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Writing a commercial script</a:t>
            </a:r>
            <a:endParaRPr lang="en-US" sz="8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1"/>
            <a:ext cx="92202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3000" dirty="0" smtClean="0"/>
              <a:t>Create </a:t>
            </a:r>
            <a:r>
              <a:rPr lang="en-US" sz="3000" dirty="0" smtClean="0"/>
              <a:t>a commercial script</a:t>
            </a:r>
            <a:endParaRPr lang="en-US" sz="3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000" dirty="0" smtClean="0"/>
              <a:t>Review Types of Advertising Appeals (10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Define common </a:t>
            </a:r>
            <a:r>
              <a:rPr lang="en-US" b="1" dirty="0" smtClean="0"/>
              <a:t>advertising appeals</a:t>
            </a:r>
            <a:r>
              <a:rPr lang="en-US" dirty="0" smtClean="0"/>
              <a:t> by taking notes on </a:t>
            </a:r>
            <a:r>
              <a:rPr lang="en-US" dirty="0" err="1" smtClean="0"/>
              <a:t>SpringBoard</a:t>
            </a: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 b="43356"/>
          <a:stretch>
            <a:fillRect/>
          </a:stretch>
        </p:blipFill>
        <p:spPr>
          <a:xfrm>
            <a:off x="1905000" y="1752600"/>
            <a:ext cx="7032188" cy="4724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1000" y="1498940"/>
            <a:ext cx="152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>
                <a:solidFill>
                  <a:srgbClr val="FF0000"/>
                </a:solidFill>
              </a:rPr>
              <a:t>p</a:t>
            </a:r>
            <a:r>
              <a:rPr lang="en-US" sz="4000" dirty="0" smtClean="0">
                <a:solidFill>
                  <a:srgbClr val="FF0000"/>
                </a:solidFill>
              </a:rPr>
              <a:t>. </a:t>
            </a:r>
            <a:r>
              <a:rPr lang="en-US" sz="4000" b="1" dirty="0" smtClean="0">
                <a:solidFill>
                  <a:srgbClr val="FF0000"/>
                </a:solidFill>
              </a:rPr>
              <a:t>71</a:t>
            </a:r>
            <a:endParaRPr lang="en-US" sz="4000" dirty="0">
              <a:solidFill>
                <a:srgbClr val="FF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905000" y="3352800"/>
            <a:ext cx="12192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981200" y="4570412"/>
            <a:ext cx="12192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981200" y="5865812"/>
            <a:ext cx="12192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24"/>
          <p:cNvGrpSpPr/>
          <p:nvPr/>
        </p:nvGrpSpPr>
        <p:grpSpPr>
          <a:xfrm>
            <a:off x="1981200" y="3351212"/>
            <a:ext cx="6629400" cy="230188"/>
            <a:chOff x="1981200" y="3351212"/>
            <a:chExt cx="6629400" cy="230188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5715000" y="3351212"/>
              <a:ext cx="2895600" cy="1588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981200" y="3579812"/>
              <a:ext cx="838200" cy="1588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5"/>
          <p:cNvGrpSpPr/>
          <p:nvPr/>
        </p:nvGrpSpPr>
        <p:grpSpPr>
          <a:xfrm>
            <a:off x="1905000" y="4875212"/>
            <a:ext cx="6705600" cy="230188"/>
            <a:chOff x="1905000" y="4875212"/>
            <a:chExt cx="6705600" cy="230188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1981200" y="4875212"/>
              <a:ext cx="6629400" cy="1588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1905000" y="5103812"/>
              <a:ext cx="2209800" cy="1588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6"/>
          <p:cNvGrpSpPr/>
          <p:nvPr/>
        </p:nvGrpSpPr>
        <p:grpSpPr>
          <a:xfrm>
            <a:off x="1981200" y="5865812"/>
            <a:ext cx="6248400" cy="231776"/>
            <a:chOff x="1981200" y="5865812"/>
            <a:chExt cx="6248400" cy="231776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4495800" y="5865812"/>
              <a:ext cx="3733800" cy="1588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1981200" y="6096000"/>
              <a:ext cx="1981200" cy="1588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000" dirty="0" smtClean="0"/>
              <a:t>Review Types of Advertising Appeals (10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Define common </a:t>
            </a:r>
            <a:r>
              <a:rPr lang="en-US" b="1" dirty="0" smtClean="0"/>
              <a:t>advertising appeals</a:t>
            </a:r>
            <a:r>
              <a:rPr lang="en-US" dirty="0" smtClean="0"/>
              <a:t> by taking notes on </a:t>
            </a:r>
            <a:r>
              <a:rPr lang="en-US" dirty="0" err="1" smtClean="0"/>
              <a:t>SpringBoard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81000" y="1498940"/>
            <a:ext cx="152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>
                <a:solidFill>
                  <a:srgbClr val="FF0000"/>
                </a:solidFill>
              </a:rPr>
              <a:t>p</a:t>
            </a:r>
            <a:r>
              <a:rPr lang="en-US" sz="4000" dirty="0" smtClean="0">
                <a:solidFill>
                  <a:srgbClr val="FF0000"/>
                </a:solidFill>
              </a:rPr>
              <a:t>. </a:t>
            </a:r>
            <a:r>
              <a:rPr lang="en-US" sz="4000" b="1" dirty="0" smtClean="0">
                <a:solidFill>
                  <a:srgbClr val="FF0000"/>
                </a:solidFill>
              </a:rPr>
              <a:t>71</a:t>
            </a: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2362200"/>
            <a:ext cx="7315200" cy="365760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1447800" y="3960812"/>
            <a:ext cx="12192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7315200" y="4495800"/>
            <a:ext cx="914400" cy="1588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447800" y="4797424"/>
            <a:ext cx="7162800" cy="1588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Create </a:t>
            </a:r>
            <a:r>
              <a:rPr lang="en-US" sz="3200" dirty="0" smtClean="0"/>
              <a:t>a Commercial Script (</a:t>
            </a:r>
            <a:r>
              <a:rPr lang="en-US" sz="3200" dirty="0" smtClean="0"/>
              <a:t>30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914400"/>
            <a:ext cx="817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 algn="ctr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Create and ad by drawing and writing an ad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362200" y="2590800"/>
            <a:ext cx="5029200" cy="1323439"/>
          </a:xfrm>
          <a:prstGeom prst="rect">
            <a:avLst/>
          </a:prstGeom>
          <a:solidFill>
            <a:srgbClr val="F7F5F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Please see the assignment sheet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	Share Your </a:t>
            </a:r>
            <a:r>
              <a:rPr lang="en-US" sz="3200" dirty="0" smtClean="0"/>
              <a:t>Script</a:t>
            </a:r>
            <a:r>
              <a:rPr lang="en-US" sz="3200" dirty="0" smtClean="0"/>
              <a:t> </a:t>
            </a:r>
            <a:r>
              <a:rPr lang="en-US" sz="3200" dirty="0" smtClean="0"/>
              <a:t>(10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914400"/>
            <a:ext cx="817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 algn="ctr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Create and ad by drawing and writing an ad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362200" y="2590800"/>
            <a:ext cx="5029200" cy="1323439"/>
          </a:xfrm>
          <a:prstGeom prst="rect">
            <a:avLst/>
          </a:prstGeom>
          <a:solidFill>
            <a:srgbClr val="F7F5F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Let’s see what you’ve got!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4455</TotalTime>
  <Words>531</Words>
  <Application>Microsoft Macintosh PowerPoint</Application>
  <PresentationFormat>On-screen Show (4:3)</PresentationFormat>
  <Paragraphs>81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Create a Commercial</vt:lpstr>
      <vt:lpstr>PowerPoint Presentation</vt:lpstr>
      <vt:lpstr>Objectives (2 min)</vt:lpstr>
      <vt:lpstr>PowerPoint Presentation</vt:lpstr>
      <vt:lpstr>PowerPoint Presentation</vt:lpstr>
      <vt:lpstr>PowerPoint Presentation</vt:lpstr>
      <vt:lpstr>PowerPoint Presentation</vt:lpstr>
      <vt:lpstr>Closing (1 min)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152</cp:revision>
  <dcterms:created xsi:type="dcterms:W3CDTF">2012-10-24T18:58:48Z</dcterms:created>
  <dcterms:modified xsi:type="dcterms:W3CDTF">2012-10-29T14:07:43Z</dcterms:modified>
</cp:coreProperties>
</file>