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93" r:id="rId2"/>
    <p:sldId id="286" r:id="rId3"/>
    <p:sldId id="287" r:id="rId4"/>
    <p:sldId id="257" r:id="rId5"/>
    <p:sldId id="258" r:id="rId6"/>
    <p:sldId id="259" r:id="rId7"/>
    <p:sldId id="288" r:id="rId8"/>
    <p:sldId id="261" r:id="rId9"/>
    <p:sldId id="291" r:id="rId10"/>
    <p:sldId id="292" r:id="rId11"/>
    <p:sldId id="278" r:id="rId12"/>
    <p:sldId id="289" r:id="rId13"/>
    <p:sldId id="290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44" d="100"/>
          <a:sy n="144" d="100"/>
        </p:scale>
        <p:origin x="-1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64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152400"/>
            <a:ext cx="6934200" cy="1219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Block 6:</a:t>
            </a:r>
          </a:p>
          <a:p>
            <a:pPr algn="ctr"/>
            <a:r>
              <a:rPr lang="en-US" sz="4000" dirty="0" smtClean="0"/>
              <a:t>White </a:t>
            </a:r>
            <a:r>
              <a:rPr lang="en-US" sz="4000" dirty="0" smtClean="0"/>
              <a:t>Board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rot="1669505">
            <a:off x="1361733" y="1865648"/>
            <a:ext cx="2315336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Selena-</a:t>
            </a:r>
            <a:r>
              <a:rPr lang="en-US" sz="2500" dirty="0" smtClean="0"/>
              <a:t>- </a:t>
            </a:r>
            <a:r>
              <a:rPr lang="en-US" sz="2500" dirty="0" err="1" smtClean="0"/>
              <a:t>Sitney</a:t>
            </a:r>
            <a:endParaRPr lang="en-US" sz="2500" dirty="0"/>
          </a:p>
        </p:txBody>
      </p:sp>
      <p:sp>
        <p:nvSpPr>
          <p:cNvPr id="6" name="Rectangle 5"/>
          <p:cNvSpPr/>
          <p:nvPr/>
        </p:nvSpPr>
        <p:spPr>
          <a:xfrm rot="1669505">
            <a:off x="563071" y="3020003"/>
            <a:ext cx="3225796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Gene--James--</a:t>
            </a:r>
            <a:r>
              <a:rPr lang="en-US" sz="2500" dirty="0" err="1" smtClean="0"/>
              <a:t>Isael</a:t>
            </a:r>
            <a:endParaRPr lang="en-US" sz="2500" dirty="0"/>
          </a:p>
        </p:txBody>
      </p:sp>
      <p:sp>
        <p:nvSpPr>
          <p:cNvPr id="7" name="Rectangle 6"/>
          <p:cNvSpPr/>
          <p:nvPr/>
        </p:nvSpPr>
        <p:spPr>
          <a:xfrm rot="1669505">
            <a:off x="271378" y="4348729"/>
            <a:ext cx="3812769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err="1" smtClean="0"/>
              <a:t>Sequiyia</a:t>
            </a:r>
            <a:r>
              <a:rPr lang="en-US" sz="2500" dirty="0" smtClean="0"/>
              <a:t>—Michael--Marisol</a:t>
            </a:r>
            <a:endParaRPr lang="en-US" sz="2500" dirty="0"/>
          </a:p>
        </p:txBody>
      </p:sp>
      <p:sp>
        <p:nvSpPr>
          <p:cNvPr id="8" name="Rectangle 7"/>
          <p:cNvSpPr/>
          <p:nvPr/>
        </p:nvSpPr>
        <p:spPr>
          <a:xfrm rot="1669505">
            <a:off x="75071" y="5361368"/>
            <a:ext cx="3254208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Felecia—Daniel--</a:t>
            </a:r>
            <a:r>
              <a:rPr lang="en-US" sz="2500" dirty="0" err="1" smtClean="0"/>
              <a:t>Layla</a:t>
            </a:r>
            <a:r>
              <a:rPr lang="en-US" sz="2500" dirty="0" smtClean="0"/>
              <a:t> </a:t>
            </a:r>
            <a:endParaRPr lang="en-US" sz="2500" dirty="0"/>
          </a:p>
        </p:txBody>
      </p:sp>
      <p:sp>
        <p:nvSpPr>
          <p:cNvPr id="9" name="Rectangle 8"/>
          <p:cNvSpPr/>
          <p:nvPr/>
        </p:nvSpPr>
        <p:spPr>
          <a:xfrm rot="20076123">
            <a:off x="4264043" y="2100949"/>
            <a:ext cx="4495917" cy="5981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Malaysia--Miranda -- Alejandro</a:t>
            </a:r>
            <a:endParaRPr lang="en-US" sz="2500" dirty="0"/>
          </a:p>
        </p:txBody>
      </p:sp>
      <p:sp>
        <p:nvSpPr>
          <p:cNvPr id="10" name="Rectangle 9"/>
          <p:cNvSpPr/>
          <p:nvPr/>
        </p:nvSpPr>
        <p:spPr>
          <a:xfrm rot="20128480">
            <a:off x="5446121" y="3187610"/>
            <a:ext cx="3188965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Alejandro –Angel C</a:t>
            </a:r>
            <a:endParaRPr lang="en-US" sz="2500" dirty="0"/>
          </a:p>
        </p:txBody>
      </p:sp>
      <p:sp>
        <p:nvSpPr>
          <p:cNvPr id="12" name="Rectangle 11"/>
          <p:cNvSpPr/>
          <p:nvPr/>
        </p:nvSpPr>
        <p:spPr>
          <a:xfrm rot="20128480">
            <a:off x="4802886" y="4755725"/>
            <a:ext cx="3758299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/>
              <a:t>Angel R—Anthony--</a:t>
            </a:r>
            <a:r>
              <a:rPr lang="en-US" sz="2500" dirty="0" err="1" smtClean="0"/>
              <a:t>Deja</a:t>
            </a:r>
            <a:endParaRPr lang="en-US" sz="2500" dirty="0"/>
          </a:p>
        </p:txBody>
      </p:sp>
      <p:sp>
        <p:nvSpPr>
          <p:cNvPr id="13" name="Rectangle 12"/>
          <p:cNvSpPr/>
          <p:nvPr/>
        </p:nvSpPr>
        <p:spPr>
          <a:xfrm rot="20128480">
            <a:off x="5683325" y="5608071"/>
            <a:ext cx="2908258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err="1" smtClean="0"/>
              <a:t>Azuree--Glendi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268107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000" dirty="0" smtClean="0"/>
              <a:t>Create a </a:t>
            </a:r>
            <a:r>
              <a:rPr lang="en-US" sz="3000" dirty="0" err="1" smtClean="0"/>
              <a:t>Playlist</a:t>
            </a:r>
            <a:r>
              <a:rPr lang="en-US" sz="3000" dirty="0" smtClean="0"/>
              <a:t> For the Character in Your Novel (15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877669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Create a </a:t>
            </a:r>
            <a:r>
              <a:rPr lang="en-US" dirty="0" err="1" smtClean="0"/>
              <a:t>playlist</a:t>
            </a:r>
            <a:r>
              <a:rPr lang="en-US" dirty="0" smtClean="0"/>
              <a:t> for a character by discussing and inferring about a characters preferences </a:t>
            </a:r>
            <a:endParaRPr lang="en-US" i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4588" y="1255931"/>
            <a:ext cx="838601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dirty="0" smtClean="0"/>
          </a:p>
          <a:p>
            <a:r>
              <a:rPr lang="en-US" sz="4000" dirty="0" smtClean="0"/>
              <a:t>Now, create a </a:t>
            </a:r>
            <a:r>
              <a:rPr lang="en-US" sz="4000" dirty="0" err="1" smtClean="0"/>
              <a:t>playlist</a:t>
            </a:r>
            <a:r>
              <a:rPr lang="en-US" sz="4000" dirty="0" smtClean="0"/>
              <a:t> for the main character in your novel.</a:t>
            </a:r>
          </a:p>
          <a:p>
            <a:endParaRPr lang="en-US" sz="4000" i="1" dirty="0" smtClean="0"/>
          </a:p>
          <a:p>
            <a:r>
              <a:rPr lang="en-US" sz="4000" dirty="0" smtClean="0"/>
              <a:t>Be sure to:</a:t>
            </a:r>
          </a:p>
          <a:p>
            <a:r>
              <a:rPr lang="en-US" sz="4000" dirty="0" smtClean="0"/>
              <a:t>	-pick </a:t>
            </a:r>
            <a:r>
              <a:rPr lang="en-US" sz="4000" u="sng" dirty="0" smtClean="0"/>
              <a:t>at least 5 songs</a:t>
            </a:r>
            <a:endParaRPr lang="en-US" sz="4000" dirty="0" smtClean="0"/>
          </a:p>
          <a:p>
            <a:r>
              <a:rPr lang="en-US" sz="4000" dirty="0" smtClean="0"/>
              <a:t>	-explain why you choose each song for the main character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Worksheet #4: Interview Questions (10 min) </a:t>
            </a:r>
          </a:p>
        </p:txBody>
      </p:sp>
      <p:sp>
        <p:nvSpPr>
          <p:cNvPr id="7" name="Rectangle 6"/>
          <p:cNvSpPr/>
          <p:nvPr/>
        </p:nvSpPr>
        <p:spPr>
          <a:xfrm>
            <a:off x="5842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Write </a:t>
            </a:r>
            <a:r>
              <a:rPr lang="en-US" b="1" dirty="0" smtClean="0"/>
              <a:t>open-ended</a:t>
            </a:r>
            <a:r>
              <a:rPr lang="en-US" dirty="0" smtClean="0"/>
              <a:t> interview questions by discussing and writing them in class</a:t>
            </a:r>
            <a:endParaRPr lang="en-US" i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9" y="2990850"/>
            <a:ext cx="9070521" cy="18859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4589" y="1575137"/>
            <a:ext cx="208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err="1" smtClean="0"/>
              <a:t>p</a:t>
            </a:r>
            <a:r>
              <a:rPr lang="en-US" sz="6000" dirty="0" smtClean="0"/>
              <a:t>. </a:t>
            </a:r>
            <a:r>
              <a:rPr lang="en-US" sz="6000" b="1" dirty="0" smtClean="0"/>
              <a:t>41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10207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Review Authentic Assessment #1: Interview Narrative (10 min)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0679" y="1575137"/>
            <a:ext cx="84609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Let’s look at </a:t>
            </a:r>
            <a:r>
              <a:rPr lang="en-US" sz="6000" b="1" dirty="0" smtClean="0"/>
              <a:t>Authentic Assessment #1: Writing an Interview Narrative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10207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Work on Authentic Assessment 1: Write Interview Questions (15 min)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0679" y="1575137"/>
            <a:ext cx="846092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Please write down some questions for your interview narrative.</a:t>
            </a:r>
          </a:p>
          <a:p>
            <a:pPr algn="ctr"/>
            <a:endParaRPr lang="en-US" sz="6000" dirty="0" smtClean="0"/>
          </a:p>
          <a:p>
            <a:pPr algn="ctr"/>
            <a:r>
              <a:rPr lang="en-US" sz="6000" dirty="0" smtClean="0"/>
              <a:t>These </a:t>
            </a:r>
            <a:r>
              <a:rPr lang="en-US" sz="6000" smtClean="0"/>
              <a:t>are graded!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0" y="35052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Filling out a graphic organizer</a:t>
            </a:r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and writing </a:t>
            </a:r>
            <a:r>
              <a:rPr lang="en-US" sz="8000" b="1" dirty="0" smtClean="0"/>
              <a:t>open-ended </a:t>
            </a:r>
            <a:r>
              <a:rPr lang="en-US" sz="8000" dirty="0" smtClean="0"/>
              <a:t>questions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1295400"/>
            <a:ext cx="9220200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</a:t>
            </a:r>
            <a:r>
              <a:rPr lang="en-US" sz="2600" b="1" dirty="0" smtClean="0"/>
              <a:t>diction, syntax, imagery</a:t>
            </a:r>
            <a:r>
              <a:rPr lang="en-US" sz="2600" dirty="0" smtClean="0"/>
              <a:t> and </a:t>
            </a:r>
            <a:r>
              <a:rPr lang="en-US" sz="2600" b="1" dirty="0" smtClean="0"/>
              <a:t>tone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Write </a:t>
            </a:r>
            <a:r>
              <a:rPr lang="en-US" sz="2600" b="1" dirty="0" smtClean="0"/>
              <a:t>open-ended</a:t>
            </a:r>
            <a:r>
              <a:rPr lang="en-US" sz="2600" dirty="0" smtClean="0"/>
              <a:t> interview questions</a:t>
            </a:r>
            <a:endParaRPr lang="en-US" sz="2000" b="1" dirty="0" smtClean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600200"/>
            <a:ext cx="6096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Why is it important to ask </a:t>
            </a:r>
            <a:r>
              <a:rPr lang="en-US" sz="5000" b="1" dirty="0" smtClean="0"/>
              <a:t>open-ended</a:t>
            </a:r>
            <a:r>
              <a:rPr lang="en-US" sz="5000" dirty="0" smtClean="0"/>
              <a:t> questions during an interview?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  <p:sp>
        <p:nvSpPr>
          <p:cNvPr id="26" name="&quot;No&quot; Symbol 25"/>
          <p:cNvSpPr/>
          <p:nvPr/>
        </p:nvSpPr>
        <p:spPr>
          <a:xfrm>
            <a:off x="762000" y="533400"/>
            <a:ext cx="7620000" cy="6019800"/>
          </a:xfrm>
          <a:prstGeom prst="noSmoking">
            <a:avLst>
              <a:gd name="adj" fmla="val 56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73152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 smtClean="0"/>
              <a:t>What songs are on one of your favorite </a:t>
            </a:r>
            <a:r>
              <a:rPr lang="en-US" sz="5500" dirty="0" err="1" smtClean="0"/>
              <a:t>playlists</a:t>
            </a:r>
            <a:r>
              <a:rPr lang="en-US" sz="5500" dirty="0" smtClean="0"/>
              <a:t>?</a:t>
            </a:r>
          </a:p>
          <a:p>
            <a:pPr algn="ctr"/>
            <a:endParaRPr lang="en-US" sz="5500" dirty="0" smtClean="0"/>
          </a:p>
          <a:p>
            <a:pPr algn="ctr"/>
            <a:r>
              <a:rPr lang="en-US" sz="5500" dirty="0" smtClean="0"/>
              <a:t>Why did you choose those particular songs?</a:t>
            </a:r>
            <a:endParaRPr lang="en-US" sz="5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Creating a </a:t>
            </a:r>
            <a:r>
              <a:rPr lang="en-US" sz="6000" dirty="0" err="1" smtClean="0"/>
              <a:t>Playlist</a:t>
            </a:r>
            <a:r>
              <a:rPr lang="en-US" sz="6000" dirty="0" smtClean="0"/>
              <a:t> for a Novel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1.11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Discuss Your Favorite </a:t>
            </a:r>
            <a:r>
              <a:rPr lang="en-US" dirty="0" err="1" smtClean="0"/>
              <a:t>Playlist</a:t>
            </a:r>
            <a:r>
              <a:rPr lang="en-US" dirty="0" smtClean="0"/>
              <a:t> (10 min)</a:t>
            </a:r>
          </a:p>
          <a:p>
            <a:pPr marL="1024128" lvl="1" indent="-514350">
              <a:buFont typeface="+mj-lt"/>
              <a:buAutoNum type="alphaLcParenR"/>
            </a:pPr>
            <a:r>
              <a:rPr lang="en-US" dirty="0" smtClean="0"/>
              <a:t>Why Do We Choose the Songs We Choose?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Create a </a:t>
            </a:r>
            <a:r>
              <a:rPr lang="en-US" dirty="0" err="1" smtClean="0"/>
              <a:t>Playlist</a:t>
            </a:r>
            <a:r>
              <a:rPr lang="en-US" dirty="0" smtClean="0"/>
              <a:t> For a Character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Create a </a:t>
            </a:r>
            <a:r>
              <a:rPr lang="en-US" dirty="0" err="1" smtClean="0"/>
              <a:t>Playlist</a:t>
            </a:r>
            <a:r>
              <a:rPr lang="en-US" dirty="0" smtClean="0"/>
              <a:t> For the Character in Your Novel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and inferring about a characters preferences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600" dirty="0" smtClean="0"/>
              <a:t>Create a </a:t>
            </a:r>
            <a:r>
              <a:rPr lang="en-US" sz="3600" dirty="0" err="1" smtClean="0"/>
              <a:t>playlist</a:t>
            </a:r>
            <a:r>
              <a:rPr lang="en-US" sz="3600" dirty="0" smtClean="0"/>
              <a:t> for a character</a:t>
            </a:r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Discuss Your Favorite </a:t>
            </a:r>
            <a:r>
              <a:rPr lang="en-US" sz="3200" dirty="0" err="1" smtClean="0"/>
              <a:t>Playlist</a:t>
            </a:r>
            <a:r>
              <a:rPr lang="en-US" sz="3200" dirty="0" smtClean="0"/>
              <a:t> (15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Create a </a:t>
            </a:r>
            <a:r>
              <a:rPr lang="en-US" dirty="0" err="1" smtClean="0"/>
              <a:t>playlist</a:t>
            </a:r>
            <a:r>
              <a:rPr lang="en-US" dirty="0" smtClean="0"/>
              <a:t> for a character by discussing and inferring about a characters preferences </a:t>
            </a:r>
            <a:endParaRPr lang="en-US" i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4588" y="1255931"/>
            <a:ext cx="838601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What songs are on your favorite </a:t>
            </a:r>
            <a:r>
              <a:rPr lang="en-US" sz="6000" dirty="0" err="1" smtClean="0"/>
              <a:t>playlist</a:t>
            </a:r>
            <a:r>
              <a:rPr lang="en-US" sz="6000" dirty="0" smtClean="0"/>
              <a:t>?</a:t>
            </a:r>
          </a:p>
          <a:p>
            <a:endParaRPr lang="en-US" sz="6000" dirty="0" smtClean="0"/>
          </a:p>
          <a:p>
            <a:r>
              <a:rPr lang="en-US" sz="6000" dirty="0" smtClean="0"/>
              <a:t>Why did you choose songs?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Create a </a:t>
            </a:r>
            <a:r>
              <a:rPr lang="en-US" sz="3200" dirty="0" err="1" smtClean="0"/>
              <a:t>Playlist</a:t>
            </a:r>
            <a:r>
              <a:rPr lang="en-US" sz="3200" dirty="0" smtClean="0"/>
              <a:t> For a Character (15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Create a </a:t>
            </a:r>
            <a:r>
              <a:rPr lang="en-US" dirty="0" err="1" smtClean="0"/>
              <a:t>playlist</a:t>
            </a:r>
            <a:r>
              <a:rPr lang="en-US" dirty="0" smtClean="0"/>
              <a:t> for a character by discussing and inferring about a characters preferences </a:t>
            </a:r>
            <a:endParaRPr lang="en-US" i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4588" y="1255931"/>
            <a:ext cx="8386011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Choose one of the pieces we’ve read in class:</a:t>
            </a:r>
          </a:p>
          <a:p>
            <a:r>
              <a:rPr lang="en-US" sz="2500" i="1" dirty="0" smtClean="0"/>
              <a:t>My Name</a:t>
            </a:r>
            <a:r>
              <a:rPr lang="en-US" sz="2500" dirty="0" smtClean="0"/>
              <a:t> (Cisneros) </a:t>
            </a:r>
            <a:r>
              <a:rPr lang="en-US" sz="2500" dirty="0" err="1" smtClean="0"/>
              <a:t>p</a:t>
            </a:r>
            <a:r>
              <a:rPr lang="en-US" sz="2500" dirty="0" smtClean="0"/>
              <a:t>. 9</a:t>
            </a:r>
          </a:p>
          <a:p>
            <a:r>
              <a:rPr lang="en-US" sz="2500" i="1" dirty="0" smtClean="0"/>
              <a:t>Eleven</a:t>
            </a:r>
            <a:r>
              <a:rPr lang="en-US" sz="2500" dirty="0" smtClean="0"/>
              <a:t> (Cisneros) </a:t>
            </a:r>
            <a:r>
              <a:rPr lang="en-US" sz="2500" dirty="0" err="1" smtClean="0"/>
              <a:t>p</a:t>
            </a:r>
            <a:r>
              <a:rPr lang="en-US" sz="2500" dirty="0" smtClean="0"/>
              <a:t>. 19</a:t>
            </a:r>
          </a:p>
          <a:p>
            <a:r>
              <a:rPr lang="en-US" sz="2500" i="1" dirty="0" smtClean="0"/>
              <a:t>Oranges</a:t>
            </a:r>
            <a:r>
              <a:rPr lang="en-US" sz="2500" dirty="0" smtClean="0"/>
              <a:t> (Soto) </a:t>
            </a:r>
            <a:r>
              <a:rPr lang="en-US" sz="2500" dirty="0" err="1" smtClean="0"/>
              <a:t>p</a:t>
            </a:r>
            <a:r>
              <a:rPr lang="en-US" sz="2500" dirty="0" smtClean="0"/>
              <a:t>. 22</a:t>
            </a:r>
          </a:p>
          <a:p>
            <a:r>
              <a:rPr lang="en-US" sz="2500" i="1" dirty="0" smtClean="0"/>
              <a:t>Spotlight</a:t>
            </a:r>
            <a:r>
              <a:rPr lang="en-US" sz="2500" dirty="0" smtClean="0"/>
              <a:t> (Anderson) </a:t>
            </a:r>
            <a:r>
              <a:rPr lang="en-US" sz="2500" dirty="0" err="1" smtClean="0"/>
              <a:t>p</a:t>
            </a:r>
            <a:r>
              <a:rPr lang="en-US" sz="2500" dirty="0" smtClean="0"/>
              <a:t>. 24</a:t>
            </a:r>
          </a:p>
          <a:p>
            <a:r>
              <a:rPr lang="en-US" sz="2500" i="1" dirty="0" smtClean="0"/>
              <a:t>Cut</a:t>
            </a:r>
            <a:r>
              <a:rPr lang="en-US" sz="2500" dirty="0" smtClean="0"/>
              <a:t> (Greene) </a:t>
            </a:r>
            <a:r>
              <a:rPr lang="en-US" sz="2500" dirty="0" err="1" smtClean="0"/>
              <a:t>p</a:t>
            </a:r>
            <a:r>
              <a:rPr lang="en-US" sz="2500" dirty="0" smtClean="0"/>
              <a:t>. 27</a:t>
            </a:r>
          </a:p>
          <a:p>
            <a:r>
              <a:rPr lang="en-US" sz="2500" i="1" dirty="0" smtClean="0"/>
              <a:t>Always Running</a:t>
            </a:r>
            <a:r>
              <a:rPr lang="en-US" sz="2500" dirty="0" smtClean="0"/>
              <a:t> (Rodriguez) </a:t>
            </a:r>
            <a:r>
              <a:rPr lang="en-US" sz="2500" dirty="0" err="1" smtClean="0"/>
              <a:t>p</a:t>
            </a:r>
            <a:r>
              <a:rPr lang="en-US" sz="2500" dirty="0" smtClean="0"/>
              <a:t>. 35</a:t>
            </a:r>
          </a:p>
          <a:p>
            <a:r>
              <a:rPr lang="en-US" sz="2500" i="1" dirty="0" smtClean="0"/>
              <a:t>First Love</a:t>
            </a:r>
            <a:r>
              <a:rPr lang="en-US" sz="2500" dirty="0" smtClean="0"/>
              <a:t> (</a:t>
            </a:r>
            <a:r>
              <a:rPr lang="en-US" sz="2500" dirty="0" err="1" smtClean="0"/>
              <a:t>Cofer</a:t>
            </a:r>
            <a:r>
              <a:rPr lang="en-US" sz="2500" dirty="0" smtClean="0"/>
              <a:t>) </a:t>
            </a:r>
            <a:r>
              <a:rPr lang="en-US" sz="2500" dirty="0" err="1" smtClean="0"/>
              <a:t>p</a:t>
            </a:r>
            <a:r>
              <a:rPr lang="en-US" sz="2500" dirty="0" smtClean="0"/>
              <a:t>. 42</a:t>
            </a:r>
          </a:p>
          <a:p>
            <a:r>
              <a:rPr lang="en-US" sz="4000" i="1" dirty="0" smtClean="0"/>
              <a:t>Create a </a:t>
            </a:r>
            <a:r>
              <a:rPr lang="en-US" sz="4000" i="1" dirty="0" err="1" smtClean="0"/>
              <a:t>playlist</a:t>
            </a:r>
            <a:r>
              <a:rPr lang="en-US" sz="4000" i="1" dirty="0" smtClean="0"/>
              <a:t> for the main character.  Explain why you choose the songs.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3905</TotalTime>
  <Words>838</Words>
  <Application>Microsoft Macintosh PowerPoint</Application>
  <PresentationFormat>On-screen Show (4:3)</PresentationFormat>
  <Paragraphs>136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Block 7 seating Chart</vt:lpstr>
      <vt:lpstr>PowerPoint Presentation</vt:lpstr>
      <vt:lpstr>PowerPoint Presentation</vt:lpstr>
      <vt:lpstr>Creating a Playlist for a Novel</vt:lpstr>
      <vt:lpstr>PowerPoint Presentation</vt:lpstr>
      <vt:lpstr>Objectives (2 min)</vt:lpstr>
      <vt:lpstr>Discuss Your Favorite Playlist (15 min)</vt:lpstr>
      <vt:lpstr>Create a Playlist For a Character (15 min)</vt:lpstr>
      <vt:lpstr>Create a Playlist For the Character in Your Novel (15 min)</vt:lpstr>
      <vt:lpstr>Worksheet #4: Interview Questions (10 min) </vt:lpstr>
      <vt:lpstr>Review Authentic Assessment #1: Interview Narrative (10 min) </vt:lpstr>
      <vt:lpstr>Work on Authentic Assessment 1: Write Interview Questions (15 min) 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62</cp:revision>
  <dcterms:created xsi:type="dcterms:W3CDTF">2012-10-02T21:01:52Z</dcterms:created>
  <dcterms:modified xsi:type="dcterms:W3CDTF">2012-10-03T18:43:15Z</dcterms:modified>
</cp:coreProperties>
</file>