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87" r:id="rId2"/>
    <p:sldId id="257" r:id="rId3"/>
    <p:sldId id="258" r:id="rId4"/>
    <p:sldId id="259" r:id="rId5"/>
    <p:sldId id="288" r:id="rId6"/>
    <p:sldId id="303" r:id="rId7"/>
    <p:sldId id="339" r:id="rId8"/>
    <p:sldId id="268" r:id="rId9"/>
    <p:sldId id="294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7F5F5"/>
    <a:srgbClr val="CAC2BF"/>
    <a:srgbClr val="00FF00"/>
    <a:srgbClr val="CC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FF00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7620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762000"/>
            <a:ext cx="54102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Explain this </a:t>
            </a:r>
            <a:r>
              <a:rPr lang="en-US" sz="3000" i="1" dirty="0" smtClean="0"/>
              <a:t>advertising appeal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295400"/>
            <a:ext cx="4458326" cy="5542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Create an Ad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1.18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Finalize Your Commercial/Rehearse (20 </a:t>
            </a:r>
            <a:r>
              <a:rPr lang="en-US" dirty="0" smtClean="0"/>
              <a:t>min</a:t>
            </a:r>
            <a:r>
              <a:rPr lang="en-US" dirty="0" smtClean="0"/>
              <a:t>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Perform Your Commercial/Feedback (15 </a:t>
            </a:r>
            <a:r>
              <a:rPr lang="en-US" dirty="0" smtClean="0"/>
              <a:t>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Drawing and writing an advertisement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Create an ad</a:t>
            </a:r>
            <a:endParaRPr lang="en-US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Finalize </a:t>
            </a:r>
            <a:r>
              <a:rPr lang="en-US" sz="3200" dirty="0" smtClean="0"/>
              <a:t>Your Commercial (20 Min)</a:t>
            </a:r>
            <a:endParaRPr lang="en-US" sz="32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 algn="ctr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Create and ad by drawing and writing an ad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62200" y="2590800"/>
            <a:ext cx="5029200" cy="3170099"/>
          </a:xfrm>
          <a:prstGeom prst="rect">
            <a:avLst/>
          </a:prstGeom>
          <a:solidFill>
            <a:srgbClr val="F7F5F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-Please put on the </a:t>
            </a:r>
            <a:r>
              <a:rPr lang="en-US" sz="4000" b="1" dirty="0" smtClean="0"/>
              <a:t>finishing touches</a:t>
            </a:r>
          </a:p>
          <a:p>
            <a:pPr algn="ctr"/>
            <a:endParaRPr lang="en-US" sz="4000" b="1" dirty="0" smtClean="0"/>
          </a:p>
          <a:p>
            <a:pPr algn="ctr"/>
            <a:r>
              <a:rPr lang="en-US" sz="4000" dirty="0" smtClean="0"/>
              <a:t>-Please </a:t>
            </a:r>
            <a:r>
              <a:rPr lang="en-US" sz="4000" b="1" dirty="0" smtClean="0"/>
              <a:t>rehearse</a:t>
            </a:r>
            <a:r>
              <a:rPr lang="en-US" sz="4000" dirty="0" smtClean="0"/>
              <a:t> your commercial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Perform Your Commercial/Feedback (15 </a:t>
            </a:r>
            <a:r>
              <a:rPr lang="en-US" sz="3200" dirty="0" smtClean="0"/>
              <a:t>min)</a:t>
            </a:r>
            <a:endParaRPr lang="en-US" sz="32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1371600" algn="ctr">
              <a:spcAft>
                <a:spcPts val="600"/>
              </a:spcAft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Create and ad by drawing and writing an ad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62200" y="1752600"/>
            <a:ext cx="5029200" cy="4401205"/>
          </a:xfrm>
          <a:prstGeom prst="rect">
            <a:avLst/>
          </a:prstGeom>
          <a:solidFill>
            <a:srgbClr val="F7F5F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Let’s see what you’ve got</a:t>
            </a:r>
            <a:r>
              <a:rPr lang="en-US" sz="4000" dirty="0" smtClean="0"/>
              <a:t>!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While you are watching, think about filling out the sheet for one group!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0" y="3657600"/>
            <a:ext cx="9144000" cy="3505200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Drawing and writing an advertisement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447801"/>
            <a:ext cx="9220200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000" dirty="0" smtClean="0"/>
              <a:t>Create an ad</a:t>
            </a:r>
            <a:endParaRPr lang="en-US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706701"/>
            <a:ext cx="609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None today!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4473</TotalTime>
  <Words>498</Words>
  <Application>Microsoft Macintosh PowerPoint</Application>
  <PresentationFormat>On-screen Show (4:3)</PresentationFormat>
  <Paragraphs>77</Paragraphs>
  <Slides>10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Create an Ad</vt:lpstr>
      <vt:lpstr>Slide 4</vt:lpstr>
      <vt:lpstr>Objectives (2 min)</vt:lpstr>
      <vt:lpstr>Slide 6</vt:lpstr>
      <vt:lpstr>Slide 7</vt:lpstr>
      <vt:lpstr>Closing (1 min)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153</cp:revision>
  <dcterms:created xsi:type="dcterms:W3CDTF">2012-10-29T21:30:33Z</dcterms:created>
  <dcterms:modified xsi:type="dcterms:W3CDTF">2012-10-29T21:49:37Z</dcterms:modified>
</cp:coreProperties>
</file>