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312" r:id="rId9"/>
    <p:sldId id="315" r:id="rId10"/>
    <p:sldId id="307" r:id="rId11"/>
    <p:sldId id="317" r:id="rId12"/>
    <p:sldId id="318" r:id="rId13"/>
    <p:sldId id="316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39" d="100"/>
          <a:sy n="139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70F5C-7FAA-5746-9DC3-1DF1E4D3D2C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3B99C-A284-6340-9768-921B5D66E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27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F42C4-B337-0143-9262-A76B85644E0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FF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F42C4-B337-0143-9262-A76B85644E08}" type="datetimeFigureOut">
              <a:rPr lang="en-US" smtClean="0"/>
              <a:pPr/>
              <a:t>10/31/12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0C842-26B9-D545-9963-310BC5287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-533400"/>
            <a:ext cx="8686800" cy="7467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Plus 5"/>
          <p:cNvSpPr/>
          <p:nvPr/>
        </p:nvSpPr>
        <p:spPr>
          <a:xfrm>
            <a:off x="5410200" y="5410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057400" y="10668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905000" y="9525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5334000" y="49530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943183" y="19812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5219700" y="3276600"/>
            <a:ext cx="3810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1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84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Provide details about the characters in </a:t>
            </a:r>
            <a:r>
              <a:rPr lang="en-US" i="1" dirty="0" smtClean="0"/>
              <a:t>Romeo and Juliet </a:t>
            </a:r>
            <a:r>
              <a:rPr lang="en-US" dirty="0" smtClean="0"/>
              <a:t>by creating a </a:t>
            </a:r>
            <a:r>
              <a:rPr lang="en-US" b="1" dirty="0" smtClean="0"/>
              <a:t>tableau</a:t>
            </a:r>
            <a:r>
              <a:rPr lang="en-US" dirty="0" smtClean="0"/>
              <a:t> and taking notes on a sheet with character details</a:t>
            </a:r>
            <a:endParaRPr lang="en-US" b="1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pPr marL="624078" indent="-514350"/>
            <a:r>
              <a:rPr lang="en-US" sz="3200" dirty="0" smtClean="0"/>
              <a:t>Read Through Activity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599" y="914400"/>
            <a:ext cx="6553201" cy="1981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399" y="1560731"/>
            <a:ext cx="2362200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258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9199" y="2895600"/>
            <a:ext cx="6426201" cy="39624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819400" y="1219200"/>
            <a:ext cx="5791200" cy="533400"/>
            <a:chOff x="2819400" y="1219200"/>
            <a:chExt cx="5791200" cy="5334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2819400" y="1219200"/>
              <a:ext cx="41910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657600" y="1447800"/>
              <a:ext cx="49530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819400" y="1752600"/>
              <a:ext cx="27432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2819400" y="2514600"/>
            <a:ext cx="5410200" cy="304800"/>
            <a:chOff x="2819400" y="2514600"/>
            <a:chExt cx="5410200" cy="3048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6172200" y="2514600"/>
              <a:ext cx="20574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819400" y="2819400"/>
              <a:ext cx="54102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Connector 19"/>
          <p:cNvCxnSpPr/>
          <p:nvPr/>
        </p:nvCxnSpPr>
        <p:spPr>
          <a:xfrm>
            <a:off x="2743200" y="3733800"/>
            <a:ext cx="52578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10400" y="4114800"/>
            <a:ext cx="12954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2933700" y="4572000"/>
            <a:ext cx="5143500" cy="228600"/>
            <a:chOff x="2933700" y="4572000"/>
            <a:chExt cx="5143500" cy="2286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3009900" y="4572000"/>
              <a:ext cx="50673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933700" y="4800600"/>
              <a:ext cx="9525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>
            <a:off x="2933700" y="5029200"/>
            <a:ext cx="9525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009900" y="5334000"/>
            <a:ext cx="15621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933700" y="5562600"/>
            <a:ext cx="8763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933700" y="5867400"/>
            <a:ext cx="33909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2819400" y="6248400"/>
            <a:ext cx="5943600" cy="685800"/>
            <a:chOff x="2819400" y="6248400"/>
            <a:chExt cx="5943600" cy="68580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2819400" y="6248400"/>
              <a:ext cx="38862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257800" y="6400800"/>
              <a:ext cx="33528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819400" y="6629400"/>
              <a:ext cx="5943600" cy="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19400" y="6858000"/>
              <a:ext cx="3505200" cy="76200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pPr marL="624078" indent="-514350"/>
            <a:r>
              <a:rPr lang="en-US" sz="3200" dirty="0" smtClean="0"/>
              <a:t>Example Tableau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584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Provide details about the characters in </a:t>
            </a:r>
            <a:r>
              <a:rPr lang="en-US" i="1" dirty="0" smtClean="0"/>
              <a:t>Romeo and Juliet </a:t>
            </a:r>
            <a:r>
              <a:rPr lang="en-US" dirty="0" smtClean="0"/>
              <a:t>by creating a </a:t>
            </a:r>
            <a:r>
              <a:rPr lang="en-US" b="1" dirty="0" smtClean="0"/>
              <a:t>tableau</a:t>
            </a:r>
            <a:r>
              <a:rPr lang="en-US" dirty="0" smtClean="0"/>
              <a:t> and taking notes on a sheet with character details</a:t>
            </a:r>
            <a:endParaRPr lang="en-US" b="1" i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752600"/>
            <a:ext cx="8077200" cy="4757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pPr marL="624078" indent="-514350"/>
            <a:r>
              <a:rPr lang="en-US" sz="3200" dirty="0" smtClean="0"/>
              <a:t>Example Tableau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584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Provide details about the characters in </a:t>
            </a:r>
            <a:r>
              <a:rPr lang="en-US" i="1" dirty="0" smtClean="0"/>
              <a:t>Romeo and Juliet </a:t>
            </a:r>
            <a:r>
              <a:rPr lang="en-US" dirty="0" smtClean="0"/>
              <a:t>by creating a </a:t>
            </a:r>
            <a:r>
              <a:rPr lang="en-US" b="1" dirty="0" smtClean="0"/>
              <a:t>tableau</a:t>
            </a:r>
            <a:r>
              <a:rPr lang="en-US" dirty="0" smtClean="0"/>
              <a:t> and taking notes on a sheet with character details</a:t>
            </a:r>
            <a:endParaRPr lang="en-US" b="1" i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50" y="1828800"/>
            <a:ext cx="7626350" cy="4618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621030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marL="624078" indent="-514350"/>
            <a:r>
              <a:rPr lang="en-US" sz="3200" dirty="0" smtClean="0"/>
              <a:t>Share your </a:t>
            </a:r>
            <a:r>
              <a:rPr lang="en-US" sz="3200" b="1" i="1" dirty="0" smtClean="0"/>
              <a:t>tableau </a:t>
            </a:r>
            <a:r>
              <a:rPr lang="en-US" sz="3200" dirty="0" smtClean="0"/>
              <a:t>the class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6200" y="1828800"/>
            <a:ext cx="2362200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258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4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Provide details about the characters in </a:t>
            </a:r>
            <a:r>
              <a:rPr lang="en-US" i="1" dirty="0" smtClean="0"/>
              <a:t>Romeo and Juliet </a:t>
            </a:r>
            <a:r>
              <a:rPr lang="en-US" dirty="0" smtClean="0"/>
              <a:t>by creating a </a:t>
            </a:r>
            <a:r>
              <a:rPr lang="en-US" b="1" dirty="0" smtClean="0"/>
              <a:t>tableau</a:t>
            </a:r>
            <a:r>
              <a:rPr lang="en-US" dirty="0" smtClean="0"/>
              <a:t> and taking notes on a sheet with character details</a:t>
            </a:r>
            <a:endParaRPr lang="en-US" b="1" i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 t="76923"/>
          <a:stretch>
            <a:fillRect/>
          </a:stretch>
        </p:blipFill>
        <p:spPr>
          <a:xfrm>
            <a:off x="423332" y="2743200"/>
            <a:ext cx="8568268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0" y="36576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Creating</a:t>
            </a:r>
            <a:r>
              <a:rPr kumimoji="0" lang="en-US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8000" b="1" i="1" dirty="0" smtClean="0"/>
              <a:t>tableau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dirty="0" smtClean="0"/>
              <a:t>Taking notes on a worksheet with character details</a:t>
            </a:r>
            <a:endParaRPr kumimoji="0" lang="en-US" sz="80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4478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Provide details about the characters in </a:t>
            </a:r>
            <a:r>
              <a:rPr lang="en-US" sz="2800" i="1" dirty="0" smtClean="0"/>
              <a:t>Romeo and Juliet</a:t>
            </a:r>
            <a:endParaRPr lang="en-US" sz="2800" b="1" i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624078" indent="-514350" algn="ctr"/>
            <a:r>
              <a:rPr lang="en-US" sz="3200" dirty="0" smtClean="0"/>
              <a:t>Exit Slip (5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197485" cy="378565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What comes to mind when you read the words </a:t>
            </a:r>
            <a:r>
              <a:rPr lang="en-US" sz="6000" b="1" i="1" dirty="0" smtClean="0"/>
              <a:t>Capulet</a:t>
            </a:r>
            <a:r>
              <a:rPr lang="en-US" sz="6000" dirty="0" smtClean="0"/>
              <a:t> and </a:t>
            </a:r>
            <a:r>
              <a:rPr lang="en-US" sz="6000" b="1" i="1" dirty="0" smtClean="0"/>
              <a:t>Montague</a:t>
            </a:r>
            <a:r>
              <a:rPr lang="en-US" sz="6000" dirty="0" smtClean="0"/>
              <a:t>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</a:t>
            </a: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Grade (3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3667" y="-914400"/>
            <a:ext cx="10591800" cy="9220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Plus 6"/>
          <p:cNvSpPr/>
          <p:nvPr/>
        </p:nvSpPr>
        <p:spPr>
          <a:xfrm>
            <a:off x="1219200" y="1600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1066800" y="3886200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257800" y="1396114"/>
            <a:ext cx="304800" cy="1524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1371600" y="2209800"/>
            <a:ext cx="304800" cy="1524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1219200" y="25146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/>
          <p:cNvSpPr/>
          <p:nvPr/>
        </p:nvSpPr>
        <p:spPr>
          <a:xfrm>
            <a:off x="5257800" y="3429000"/>
            <a:ext cx="304800" cy="3048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94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485543"/>
            <a:ext cx="7315200" cy="24006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What comes to mind when you read the words </a:t>
            </a:r>
            <a:r>
              <a:rPr lang="en-US" sz="5000" b="1" i="1" dirty="0" smtClean="0"/>
              <a:t>Capulet</a:t>
            </a:r>
            <a:r>
              <a:rPr lang="en-US" sz="5000" dirty="0" smtClean="0"/>
              <a:t> and </a:t>
            </a:r>
            <a:r>
              <a:rPr lang="en-US" sz="5000" b="1" i="1" dirty="0" smtClean="0"/>
              <a:t>Montague</a:t>
            </a:r>
            <a:r>
              <a:rPr lang="en-US" sz="5000" dirty="0" smtClean="0"/>
              <a:t>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Who’s Who in Verona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4.3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Read Through Activity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Complete your </a:t>
            </a:r>
            <a:r>
              <a:rPr lang="en-US" b="1" i="1" dirty="0" smtClean="0"/>
              <a:t>tableau</a:t>
            </a:r>
            <a:r>
              <a:rPr lang="en-US" dirty="0" smtClean="0"/>
              <a:t> (20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Share with the class (10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6200" y="3352800"/>
            <a:ext cx="91440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(How you will master the knowledge)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8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By: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Creating</a:t>
            </a:r>
            <a:r>
              <a:rPr kumimoji="0" lang="en-US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8000" b="1" i="1" dirty="0" smtClean="0"/>
              <a:t>tableau</a:t>
            </a: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0" dirty="0" smtClean="0"/>
              <a:t>Taking notes on a worksheet with character details</a:t>
            </a:r>
            <a:endParaRPr kumimoji="0" lang="en-US" sz="80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17854" marR="0" lvl="2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43000"/>
            <a:ext cx="9220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2800" dirty="0" smtClean="0"/>
              <a:t>Provide details about the characters in </a:t>
            </a:r>
            <a:r>
              <a:rPr lang="en-US" sz="2800" i="1" dirty="0" smtClean="0"/>
              <a:t>Romeo and Juliet</a:t>
            </a:r>
            <a:endParaRPr lang="en-US" sz="2800" b="1" i="1" dirty="0" smtClean="0"/>
          </a:p>
          <a:p>
            <a:pPr marL="1088136" lvl="2" indent="-457200"/>
            <a:endParaRPr lang="en-US" sz="2000" b="1" dirty="0" smtClean="0"/>
          </a:p>
          <a:p>
            <a:pPr marL="1088136" lvl="2" indent="-457200"/>
            <a:endParaRPr lang="en-US" sz="2000" b="1" dirty="0"/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Verona Today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752600"/>
            <a:ext cx="4826000" cy="32092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7600" y="4235926"/>
            <a:ext cx="4216400" cy="2622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pPr marL="624078" indent="-514350"/>
            <a:r>
              <a:rPr lang="en-US" sz="3200" dirty="0" smtClean="0"/>
              <a:t>Read Through Activity (10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6200" y="1828800"/>
            <a:ext cx="2362200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259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1" b="60299"/>
          <a:stretch/>
        </p:blipFill>
        <p:spPr>
          <a:xfrm>
            <a:off x="2590800" y="1600200"/>
            <a:ext cx="6451600" cy="231931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84200" y="9144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Provide details about the characters in </a:t>
            </a:r>
            <a:r>
              <a:rPr lang="en-US" i="1" dirty="0" smtClean="0"/>
              <a:t>Romeo and Juliet </a:t>
            </a:r>
            <a:r>
              <a:rPr lang="en-US" dirty="0" smtClean="0"/>
              <a:t>by creating a </a:t>
            </a:r>
            <a:r>
              <a:rPr lang="en-US" b="1" dirty="0" smtClean="0"/>
              <a:t>tableau</a:t>
            </a:r>
            <a:r>
              <a:rPr lang="en-US" dirty="0" smtClean="0"/>
              <a:t> and taking notes on a sheet with character details</a:t>
            </a:r>
            <a:endParaRPr lang="en-US" b="1" i="1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819400" y="1803485"/>
            <a:ext cx="34290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895600" y="1955885"/>
            <a:ext cx="37338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95600" y="2115201"/>
            <a:ext cx="37338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95600" y="2267601"/>
            <a:ext cx="37338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819400" y="2438400"/>
            <a:ext cx="762000" cy="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914</Words>
  <Application>Microsoft Macintosh PowerPoint</Application>
  <PresentationFormat>On-screen Show (4:3)</PresentationFormat>
  <Paragraphs>122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Who’s Who in Verona</vt:lpstr>
      <vt:lpstr>PowerPoint Presentation</vt:lpstr>
      <vt:lpstr>Objectives (2 min)</vt:lpstr>
      <vt:lpstr>Verona Today</vt:lpstr>
      <vt:lpstr>Read Through Activity (10 min)</vt:lpstr>
      <vt:lpstr>Read Through Activity (10 min)</vt:lpstr>
      <vt:lpstr>Example Tableau</vt:lpstr>
      <vt:lpstr>Example Tableau</vt:lpstr>
      <vt:lpstr>Share your tableau the class (10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39</cp:revision>
  <dcterms:created xsi:type="dcterms:W3CDTF">2012-10-30T18:03:15Z</dcterms:created>
  <dcterms:modified xsi:type="dcterms:W3CDTF">2012-10-31T14:55:22Z</dcterms:modified>
</cp:coreProperties>
</file>