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1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3" r:id="rId9"/>
    <p:sldId id="281" r:id="rId10"/>
    <p:sldId id="261" r:id="rId11"/>
    <p:sldId id="287" r:id="rId12"/>
    <p:sldId id="292" r:id="rId13"/>
    <p:sldId id="288" r:id="rId14"/>
    <p:sldId id="291" r:id="rId15"/>
    <p:sldId id="289" r:id="rId16"/>
    <p:sldId id="290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Combing </a:t>
            </a:r>
            <a:r>
              <a:rPr lang="en-US" sz="2800" dirty="0" smtClean="0"/>
              <a:t>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" y="228600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235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l="3942" b="4444"/>
          <a:stretch>
            <a:fillRect/>
          </a:stretch>
        </p:blipFill>
        <p:spPr>
          <a:xfrm>
            <a:off x="0" y="1524001"/>
            <a:ext cx="4191000" cy="32765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318364"/>
            <a:ext cx="2743200" cy="43966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2900" y="3951353"/>
            <a:ext cx="2603500" cy="290664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4864099"/>
            <a:ext cx="2590800" cy="1975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Sheet for </a:t>
            </a:r>
            <a:r>
              <a:rPr lang="en-US" sz="3200" i="1" dirty="0" smtClean="0"/>
              <a:t>Combing </a:t>
            </a:r>
            <a:r>
              <a:rPr lang="en-US" sz="3200" dirty="0" smtClean="0"/>
              <a:t>(15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2469"/>
            <a:ext cx="70104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78897" y="1690062"/>
            <a:ext cx="167909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theme</a:t>
            </a:r>
            <a:r>
              <a:rPr lang="en-US" sz="3000" dirty="0" smtClean="0"/>
              <a:t>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096" y="1110020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232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Listen to </a:t>
            </a:r>
            <a:r>
              <a:rPr lang="en-US" sz="3200" i="1" dirty="0" smtClean="0"/>
              <a:t>Knock Knock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Orally present Combing by </a:t>
            </a:r>
            <a:r>
              <a:rPr lang="en-US" dirty="0" smtClean="0"/>
              <a:t>listening to an oral interpretation of a poem and practicing speaking the words of </a:t>
            </a:r>
            <a:r>
              <a:rPr lang="en-US" i="1" dirty="0" smtClean="0"/>
              <a:t>Combing</a:t>
            </a:r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905000" y="1227177"/>
            <a:ext cx="4800600" cy="5478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While You’re Watching: 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What makes Daniel </a:t>
            </a:r>
            <a:r>
              <a:rPr lang="en-US" sz="5000" dirty="0" err="1" smtClean="0"/>
              <a:t>Beaty’s</a:t>
            </a:r>
            <a:r>
              <a:rPr lang="en-US" sz="5000" dirty="0" smtClean="0"/>
              <a:t> performance so entertaining?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Listen to </a:t>
            </a:r>
            <a:r>
              <a:rPr lang="en-US" sz="3200" i="1" dirty="0" smtClean="0"/>
              <a:t>Knock Knock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Orally present Combing by </a:t>
            </a:r>
            <a:r>
              <a:rPr lang="en-US" dirty="0" smtClean="0"/>
              <a:t>listening to an oral interpretation of a poem and practicing speaking the words of </a:t>
            </a:r>
            <a:r>
              <a:rPr lang="en-US" i="1" dirty="0" smtClean="0"/>
              <a:t>Combing</a:t>
            </a:r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496199"/>
            <a:ext cx="2540000" cy="223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800" y="3962400"/>
            <a:ext cx="254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Daniel </a:t>
            </a:r>
            <a:r>
              <a:rPr lang="en-US" sz="4000" dirty="0" err="1" smtClean="0"/>
              <a:t>Beaty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524000"/>
            <a:ext cx="4978400" cy="497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Listen to </a:t>
            </a:r>
            <a:r>
              <a:rPr lang="en-US" sz="3200" i="1" dirty="0" smtClean="0"/>
              <a:t>Knock Knock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Orally present Combing by </a:t>
            </a:r>
            <a:r>
              <a:rPr lang="en-US" dirty="0" smtClean="0"/>
              <a:t>listening to an oral interpretation of a poem and practicing speaking the words of </a:t>
            </a:r>
            <a:r>
              <a:rPr lang="en-US" i="1" dirty="0" smtClean="0"/>
              <a:t>Combing</a:t>
            </a:r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1219200"/>
            <a:ext cx="48006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makes Daniel </a:t>
            </a:r>
            <a:r>
              <a:rPr lang="en-US" sz="5000" dirty="0" err="1" smtClean="0"/>
              <a:t>Beaty’s</a:t>
            </a:r>
            <a:r>
              <a:rPr lang="en-US" sz="5000" dirty="0" smtClean="0"/>
              <a:t> performance so entertaining?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Practice </a:t>
            </a:r>
            <a:r>
              <a:rPr lang="en-US" sz="3200" i="1" dirty="0" smtClean="0"/>
              <a:t>Combing </a:t>
            </a:r>
            <a:r>
              <a:rPr lang="en-US" sz="3200" dirty="0" smtClean="0"/>
              <a:t>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Orally present Combing by </a:t>
            </a:r>
            <a:r>
              <a:rPr lang="en-US" dirty="0" smtClean="0"/>
              <a:t>listening to an oral interpretation of a poem and practicing speaking the words of </a:t>
            </a:r>
            <a:r>
              <a:rPr lang="en-US" i="1" dirty="0" smtClean="0"/>
              <a:t>Combing</a:t>
            </a:r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1496199"/>
            <a:ext cx="4648200" cy="470898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Please practice reading the poem </a:t>
            </a:r>
            <a:r>
              <a:rPr lang="en-US" sz="6000" i="1" dirty="0" smtClean="0"/>
              <a:t>Combing</a:t>
            </a:r>
            <a:endParaRPr lang="en-US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1496199"/>
            <a:ext cx="4648200" cy="286232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u="sng" dirty="0" smtClean="0"/>
              <a:t>Don’t forget </a:t>
            </a:r>
            <a:r>
              <a:rPr lang="en-US" sz="6000" dirty="0" smtClean="0"/>
              <a:t>to emulate Daniel </a:t>
            </a:r>
            <a:r>
              <a:rPr lang="en-US" sz="6000" dirty="0" err="1" smtClean="0"/>
              <a:t>Beaty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Perform </a:t>
            </a:r>
            <a:r>
              <a:rPr lang="en-US" sz="3200" i="1" dirty="0" smtClean="0"/>
              <a:t>Combing </a:t>
            </a:r>
            <a:r>
              <a:rPr lang="en-US" sz="3200" dirty="0" smtClean="0"/>
              <a:t>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Orally present Combing by </a:t>
            </a:r>
            <a:r>
              <a:rPr lang="en-US" dirty="0" smtClean="0"/>
              <a:t>listening to an oral interpretation of a poem and practicing speaking the words of </a:t>
            </a:r>
            <a:r>
              <a:rPr lang="en-US" i="1" dirty="0" smtClean="0"/>
              <a:t>Combing</a:t>
            </a:r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86000" y="1496199"/>
            <a:ext cx="4648200" cy="286232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Please volunteer to read </a:t>
            </a:r>
            <a:r>
              <a:rPr lang="en-US" sz="6000" i="1" dirty="0" smtClean="0"/>
              <a:t>Combing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Young</a:t>
            </a:r>
            <a:r>
              <a:rPr lang="en-US" sz="2600" dirty="0" smtClean="0"/>
              <a:t> 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1295400"/>
            <a:ext cx="71974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thing that made Daniel </a:t>
            </a:r>
            <a:r>
              <a:rPr lang="en-US" sz="6000" dirty="0" err="1" smtClean="0"/>
              <a:t>Beaty’s</a:t>
            </a:r>
            <a:r>
              <a:rPr lang="en-US" sz="6000" dirty="0" smtClean="0"/>
              <a:t> oral interpretation of </a:t>
            </a:r>
            <a:r>
              <a:rPr lang="en-US" sz="6000" i="1" dirty="0" smtClean="0"/>
              <a:t>Knock Knock</a:t>
            </a:r>
            <a:r>
              <a:rPr lang="en-US" sz="6000" dirty="0" smtClean="0"/>
              <a:t> so entertaining?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does TPCASTT stand for?</a:t>
            </a:r>
          </a:p>
          <a:p>
            <a:pPr algn="ctr"/>
            <a:r>
              <a:rPr lang="en-US" sz="5000" dirty="0" smtClean="0"/>
              <a:t>(Hint: Look at </a:t>
            </a:r>
            <a:r>
              <a:rPr lang="en-US" sz="5000" dirty="0" err="1" smtClean="0"/>
              <a:t>p</a:t>
            </a:r>
            <a:r>
              <a:rPr lang="en-US" sz="5000" dirty="0" smtClean="0"/>
              <a:t>. 233)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Analysis of </a:t>
            </a:r>
            <a:r>
              <a:rPr lang="en-US" sz="6000" i="1" dirty="0" smtClean="0"/>
              <a:t>Combing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Focus on Theme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Young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Group-TPCASTT Sheet for </a:t>
            </a:r>
            <a:r>
              <a:rPr lang="en-US" i="1" dirty="0" smtClean="0"/>
              <a:t>Young </a:t>
            </a:r>
            <a:r>
              <a:rPr lang="en-US" dirty="0" smtClean="0"/>
              <a:t>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Listen to </a:t>
            </a:r>
            <a:r>
              <a:rPr lang="en-US" i="1" dirty="0" smtClean="0"/>
              <a:t>Knock Knock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Practice </a:t>
            </a:r>
            <a:r>
              <a:rPr lang="en-US" i="1" dirty="0" smtClean="0"/>
              <a:t>Combing </a:t>
            </a:r>
            <a:r>
              <a:rPr lang="en-US" dirty="0" smtClean="0"/>
              <a:t>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i="1" dirty="0" smtClean="0"/>
              <a:t>Combing </a:t>
            </a:r>
            <a:r>
              <a:rPr lang="en-US" dirty="0" smtClean="0"/>
              <a:t>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noProof="0" dirty="0" smtClean="0"/>
              <a:t>Listening to an oral interpretation of a </a:t>
            </a:r>
            <a:r>
              <a:rPr lang="en-US" sz="8000" dirty="0" smtClean="0"/>
              <a:t>poem and </a:t>
            </a:r>
            <a:r>
              <a:rPr lang="en-US" sz="8000" dirty="0" err="1" smtClean="0"/>
              <a:t>p</a:t>
            </a:r>
            <a:r>
              <a:rPr lang="en-US" sz="8000" noProof="0" dirty="0" err="1" smtClean="0"/>
              <a:t>racticing</a:t>
            </a:r>
            <a:r>
              <a:rPr lang="en-US" sz="8000" noProof="0" dirty="0" smtClean="0"/>
              <a:t> speaking </a:t>
            </a:r>
            <a:r>
              <a:rPr lang="en-US" sz="8000" dirty="0" smtClean="0"/>
              <a:t>the words of </a:t>
            </a:r>
            <a:r>
              <a:rPr lang="en-US" sz="8000" i="1" dirty="0" smtClean="0"/>
              <a:t>Combing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Combing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Orally present </a:t>
            </a:r>
            <a:r>
              <a:rPr lang="en-US" sz="2600" i="1" dirty="0" smtClean="0"/>
              <a:t>Combing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TPCASTT Sheet for </a:t>
            </a:r>
            <a:r>
              <a:rPr lang="en-US" sz="3200" i="1" dirty="0" smtClean="0"/>
              <a:t>Young </a:t>
            </a:r>
            <a:r>
              <a:rPr lang="en-US" sz="3200" dirty="0" smtClean="0"/>
              <a:t>(25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82469"/>
            <a:ext cx="75438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78897" y="1182230"/>
            <a:ext cx="167909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theme</a:t>
            </a:r>
            <a:r>
              <a:rPr lang="en-US" sz="3000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 (5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967</Words>
  <Application>Microsoft Macintosh PowerPoint</Application>
  <PresentationFormat>On-screen Show (4:3)</PresentationFormat>
  <Paragraphs>145</Paragraphs>
  <Slides>19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Poetry Analysis of Combing</vt:lpstr>
      <vt:lpstr>Slide 6</vt:lpstr>
      <vt:lpstr>Objectives (2 min)</vt:lpstr>
      <vt:lpstr>TPCASTT Sheet for Young (25 min)</vt:lpstr>
      <vt:lpstr>Focus on Theme (5 min)</vt:lpstr>
      <vt:lpstr>Together-Read Combing (5 min)</vt:lpstr>
      <vt:lpstr>TPCASTT Sheet for Combing (15 min)</vt:lpstr>
      <vt:lpstr>Listen to Knock Knock (5 min)</vt:lpstr>
      <vt:lpstr>Listen to Knock Knock (5 min)</vt:lpstr>
      <vt:lpstr>Listen to Knock Knock (5 min)</vt:lpstr>
      <vt:lpstr>Practice Combing (5 min)</vt:lpstr>
      <vt:lpstr>Perform Combing (10 min)</vt:lpstr>
      <vt:lpstr>Closing (1 min)</vt:lpstr>
      <vt:lpstr>Slide 18</vt:lpstr>
      <vt:lpstr>Slide 19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96</cp:revision>
  <dcterms:created xsi:type="dcterms:W3CDTF">2012-10-04T18:35:56Z</dcterms:created>
  <dcterms:modified xsi:type="dcterms:W3CDTF">2012-10-04T18:36:16Z</dcterms:modified>
</cp:coreProperties>
</file>