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69" r:id="rId9"/>
    <p:sldId id="295" r:id="rId10"/>
    <p:sldId id="296" r:id="rId11"/>
    <p:sldId id="297" r:id="rId12"/>
    <p:sldId id="268" r:id="rId13"/>
    <p:sldId id="29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Write Interview Questions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open-ended interview questions to prepare for an </a:t>
            </a:r>
            <a:r>
              <a:rPr lang="en-US" dirty="0" smtClean="0"/>
              <a:t>interview by writing questions on an </a:t>
            </a:r>
            <a:r>
              <a:rPr lang="en-US" b="1" dirty="0" smtClean="0"/>
              <a:t>interview note taking </a:t>
            </a:r>
            <a:r>
              <a:rPr lang="en-US" dirty="0" smtClean="0"/>
              <a:t>sheet</a:t>
            </a:r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6200" y="990600"/>
            <a:ext cx="1854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/>
              <a:t>p</a:t>
            </a:r>
            <a:r>
              <a:rPr lang="en-US" sz="5000" dirty="0" smtClean="0"/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56</a:t>
            </a:r>
            <a:endParaRPr lang="en-US" sz="5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28574"/>
            <a:ext cx="8479766" cy="393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Make-Up Work (20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open-ended interview questions to prepare for an </a:t>
            </a:r>
            <a:r>
              <a:rPr lang="en-US" dirty="0" smtClean="0"/>
              <a:t>interview by writing questions on an </a:t>
            </a:r>
            <a:r>
              <a:rPr lang="en-US" b="1" dirty="0" smtClean="0"/>
              <a:t>interview note taking </a:t>
            </a:r>
            <a:r>
              <a:rPr lang="en-US" dirty="0" smtClean="0"/>
              <a:t>sheet</a:t>
            </a:r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1837730"/>
            <a:ext cx="5930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	Look at your grade reports, find someone who needs to make up the same thing, and then I’ll help you both!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</a:t>
            </a:r>
            <a:r>
              <a:rPr lang="en-US" sz="8000" dirty="0" smtClean="0"/>
              <a:t>questions on an </a:t>
            </a:r>
            <a:r>
              <a:rPr lang="en-US" sz="8000" b="1" dirty="0" smtClean="0"/>
              <a:t>interview note taking</a:t>
            </a:r>
            <a:r>
              <a:rPr lang="en-US" sz="8000" dirty="0" smtClean="0"/>
              <a:t> worksheet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13716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open-ended interview questions to prepare for an interview</a:t>
            </a:r>
            <a:endParaRPr lang="en-US" sz="3000" b="1" dirty="0" smtClean="0"/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is one thing you want to know about </a:t>
            </a:r>
            <a:r>
              <a:rPr lang="en-US" sz="5000" smtClean="0"/>
              <a:t>your interviewee?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762000"/>
            <a:ext cx="7315200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What would you like to know about: </a:t>
            </a:r>
          </a:p>
          <a:p>
            <a:pPr algn="ctr"/>
            <a:endParaRPr lang="en-US" sz="5500" dirty="0" smtClean="0"/>
          </a:p>
          <a:p>
            <a:pPr algn="ctr"/>
            <a:r>
              <a:rPr lang="en-US" sz="5500" dirty="0" smtClean="0"/>
              <a:t>Mr. </a:t>
            </a:r>
            <a:r>
              <a:rPr lang="en-US" sz="5500" dirty="0" err="1" smtClean="0"/>
              <a:t>Lengyel</a:t>
            </a:r>
            <a:r>
              <a:rPr lang="en-US" sz="5500" dirty="0" smtClean="0"/>
              <a:t> </a:t>
            </a:r>
          </a:p>
          <a:p>
            <a:pPr algn="ctr"/>
            <a:r>
              <a:rPr lang="en-US" sz="5500" dirty="0" smtClean="0"/>
              <a:t>Mr. McFarlane</a:t>
            </a:r>
          </a:p>
          <a:p>
            <a:pPr algn="ctr"/>
            <a:r>
              <a:rPr lang="en-US" sz="5500" dirty="0" smtClean="0"/>
              <a:t>Ms. </a:t>
            </a:r>
            <a:r>
              <a:rPr lang="en-US" sz="5500" dirty="0" err="1" smtClean="0"/>
              <a:t>Symalla</a:t>
            </a:r>
            <a:endParaRPr lang="en-US" sz="5500" dirty="0" smtClean="0"/>
          </a:p>
          <a:p>
            <a:pPr algn="ctr"/>
            <a:r>
              <a:rPr lang="en-US" sz="5500" dirty="0" smtClean="0"/>
              <a:t>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Interviewing Together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1.14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Interview Note Taking Sheet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Interview Pre-Planning: KWL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Interview Questions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Make-Up Work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</a:t>
            </a:r>
            <a:r>
              <a:rPr lang="en-US" sz="8000" dirty="0" smtClean="0"/>
              <a:t>questions on an </a:t>
            </a:r>
            <a:r>
              <a:rPr lang="en-US" sz="8000" b="1" dirty="0" smtClean="0"/>
              <a:t>interview note taking</a:t>
            </a:r>
            <a:r>
              <a:rPr lang="en-US" sz="8000" dirty="0" smtClean="0"/>
              <a:t> worksheet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open-ended interview questions to prepare for an interview</a:t>
            </a:r>
            <a:endParaRPr lang="en-US" sz="3000" b="1" dirty="0" smtClean="0"/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Interview Note Taking Sheet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open-ended interview questions to prepare for an </a:t>
            </a:r>
            <a:r>
              <a:rPr lang="en-US" dirty="0" smtClean="0"/>
              <a:t>interview by writing questions on an </a:t>
            </a:r>
            <a:r>
              <a:rPr lang="en-US" b="1" dirty="0" smtClean="0"/>
              <a:t>interview note taking </a:t>
            </a:r>
            <a:r>
              <a:rPr lang="en-US" dirty="0" smtClean="0"/>
              <a:t>sheet</a:t>
            </a:r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371600" y="1621410"/>
          <a:ext cx="7086600" cy="9351390"/>
        </p:xfrm>
        <a:graphic>
          <a:graphicData uri="http://schemas.openxmlformats.org/presentationml/2006/ole">
            <p:oleObj spid="_x0000_s31746" name="Document" r:id="rId3" imgW="6997700" imgH="9232900" progId="Word.Document.12">
              <p:link updateAutomatic="1"/>
            </p:oleObj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457200" y="3352800"/>
            <a:ext cx="1981200" cy="152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048000" y="3200400"/>
            <a:ext cx="914400" cy="152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971800" y="3429000"/>
            <a:ext cx="914400" cy="152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67400" y="3505200"/>
            <a:ext cx="914400" cy="152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Interview Pre-Planning: KWL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open-ended interview questions to prepare for an </a:t>
            </a:r>
            <a:r>
              <a:rPr lang="en-US" dirty="0" smtClean="0"/>
              <a:t>interview by writing questions on an </a:t>
            </a:r>
            <a:r>
              <a:rPr lang="en-US" b="1" dirty="0" smtClean="0"/>
              <a:t>interview note taking </a:t>
            </a:r>
            <a:r>
              <a:rPr lang="en-US" dirty="0" smtClean="0"/>
              <a:t>sheet</a:t>
            </a:r>
            <a:endParaRPr lang="en-US" b="1" dirty="0" smtClean="0"/>
          </a:p>
          <a:p>
            <a:pPr marL="1088136" lvl="2" indent="-457200"/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7848600" cy="3733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" y="990600"/>
            <a:ext cx="1854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/>
              <a:t>p</a:t>
            </a:r>
            <a:r>
              <a:rPr lang="en-US" sz="5000" dirty="0" smtClean="0"/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56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4209</TotalTime>
  <Words>717</Words>
  <Application>Microsoft Macintosh PowerPoint</Application>
  <PresentationFormat>On-screen Show (4:3)</PresentationFormat>
  <Paragraphs>117</Paragraphs>
  <Slides>14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!OLE_LINK1</vt:lpstr>
      <vt:lpstr>Slide 1</vt:lpstr>
      <vt:lpstr>Block 7 seating Chart</vt:lpstr>
      <vt:lpstr>Slide 3</vt:lpstr>
      <vt:lpstr>Slide 4</vt:lpstr>
      <vt:lpstr>Interviewing Together</vt:lpstr>
      <vt:lpstr>Slide 6</vt:lpstr>
      <vt:lpstr>Objectives (2 min)</vt:lpstr>
      <vt:lpstr>Slide 8</vt:lpstr>
      <vt:lpstr>Slide 9</vt:lpstr>
      <vt:lpstr>Slide 10</vt:lpstr>
      <vt:lpstr>Slide 11</vt:lpstr>
      <vt:lpstr>Closing (1 min)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96</cp:revision>
  <dcterms:created xsi:type="dcterms:W3CDTF">2012-10-05T14:51:49Z</dcterms:created>
  <dcterms:modified xsi:type="dcterms:W3CDTF">2012-10-05T18:33:31Z</dcterms:modified>
</cp:coreProperties>
</file>