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629C1-7EBF-D546-B062-7FD7F33866CE}" type="datetimeFigureOut">
              <a:rPr lang="en-US" smtClean="0"/>
              <a:t>11/1/12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19409-91B0-994A-B9BB-6A3B1D4A1C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755FC-3715-9E4D-9606-48FE02878D38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92E21-D1AB-FA40-B12F-E6C113D02A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None today!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7620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54102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Explain this </a:t>
            </a:r>
            <a:r>
              <a:rPr lang="en-US" sz="3000" i="1" dirty="0" smtClean="0"/>
              <a:t>advertising appeal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739899"/>
            <a:ext cx="8305800" cy="4909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Using Rhetoric to Persuade and Audience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Advertising Channels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the Assignment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Create and Ad (30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35052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in </a:t>
            </a:r>
            <a:r>
              <a:rPr lang="en-US" sz="8000" dirty="0" err="1" smtClean="0"/>
              <a:t>SpringBoard</a:t>
            </a:r>
            <a:endParaRPr lang="en-US" sz="8000" dirty="0" smtClean="0"/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Considering the target audience, rhetorical appeals and media channels</a:t>
            </a:r>
            <a:endParaRPr lang="en-US" sz="8000" dirty="0" smtClean="0"/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Explain the different </a:t>
            </a:r>
            <a:r>
              <a:rPr lang="en-US" sz="2500" b="1" dirty="0" smtClean="0"/>
              <a:t>advertising channels</a:t>
            </a:r>
            <a:endParaRPr lang="en-US" sz="25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Create an Ad</a:t>
            </a:r>
            <a:endParaRPr lang="en-US" sz="25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Advertising Channels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Explain the difference advertising channels by writing notes in </a:t>
            </a:r>
            <a:r>
              <a:rPr lang="en-US" dirty="0" err="1" smtClean="0"/>
              <a:t>SpringBoard</a:t>
            </a:r>
            <a:r>
              <a:rPr lang="en-US" dirty="0" smtClean="0"/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60731"/>
            <a:ext cx="2514600" cy="52347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399" y="1560730"/>
            <a:ext cx="2853813" cy="33922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560731"/>
            <a:ext cx="2667000" cy="41301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893058"/>
            <a:ext cx="1143000" cy="6309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500" dirty="0" err="1" smtClean="0">
                <a:solidFill>
                  <a:srgbClr val="FF0000"/>
                </a:solidFill>
              </a:rPr>
              <a:t>p</a:t>
            </a:r>
            <a:r>
              <a:rPr lang="en-US" sz="3500" dirty="0" smtClean="0">
                <a:solidFill>
                  <a:srgbClr val="FF0000"/>
                </a:solidFill>
              </a:rPr>
              <a:t>. </a:t>
            </a:r>
            <a:r>
              <a:rPr lang="en-US" sz="3500" b="1" dirty="0" smtClean="0">
                <a:solidFill>
                  <a:srgbClr val="FF0000"/>
                </a:solidFill>
              </a:rPr>
              <a:t>77</a:t>
            </a:r>
            <a:endParaRPr lang="en-US" sz="3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Review the Assignment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Create and ad by</a:t>
            </a:r>
            <a:r>
              <a:rPr lang="en-US" dirty="0" smtClean="0"/>
              <a:t> considering the target audience, rhetorical appeals and media channels</a:t>
            </a:r>
          </a:p>
          <a:p>
            <a:pPr marL="1088136" lvl="2" indent="-457200"/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26622"/>
          <a:stretch>
            <a:fillRect/>
          </a:stretch>
        </p:blipFill>
        <p:spPr>
          <a:xfrm>
            <a:off x="1600200" y="1570037"/>
            <a:ext cx="6208523" cy="5080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Create and Ad (30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smtClean="0"/>
              <a:t>Create and ad by considering the target audience, rhetorical appeals and media channels</a:t>
            </a:r>
          </a:p>
          <a:p>
            <a:pPr marL="1088136" lvl="2" indent="-457200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b="26622"/>
          <a:stretch>
            <a:fillRect/>
          </a:stretch>
        </p:blipFill>
        <p:spPr>
          <a:xfrm>
            <a:off x="1600200" y="1570037"/>
            <a:ext cx="6208523" cy="5080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7620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graphic organizer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Categorizing ads based on the definitions of ELP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Filling out a worksheet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43001"/>
            <a:ext cx="92202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Explain the difference between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and </a:t>
            </a:r>
            <a:r>
              <a:rPr lang="en-US" sz="2500" b="1" dirty="0" smtClean="0"/>
              <a:t>pathos</a:t>
            </a:r>
            <a:endParaRPr lang="en-US" sz="25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Classify ads as making appeals of either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or </a:t>
            </a:r>
            <a:r>
              <a:rPr lang="en-US" sz="2500" b="1" dirty="0" smtClean="0"/>
              <a:t>pathos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Determining the target audience for an 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508</Words>
  <Application>Microsoft Macintosh PowerPoint</Application>
  <PresentationFormat>On-screen Show (4:3)</PresentationFormat>
  <Paragraphs>76</Paragraphs>
  <Slides>11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Using Rhetoric to Persuade and Audience</vt:lpstr>
      <vt:lpstr>Slide 4</vt:lpstr>
      <vt:lpstr>Objectives (2 min)</vt:lpstr>
      <vt:lpstr>Slide 6</vt:lpstr>
      <vt:lpstr>Slide 7</vt:lpstr>
      <vt:lpstr>Slide 8</vt:lpstr>
      <vt:lpstr>Closing (1 min)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6</cp:revision>
  <dcterms:created xsi:type="dcterms:W3CDTF">2012-11-01T14:00:01Z</dcterms:created>
  <dcterms:modified xsi:type="dcterms:W3CDTF">2012-11-01T14:04:56Z</dcterms:modified>
</cp:coreProperties>
</file>