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6" r:id="rId9"/>
    <p:sldId id="264" r:id="rId10"/>
    <p:sldId id="274" r:id="rId11"/>
    <p:sldId id="275" r:id="rId12"/>
    <p:sldId id="277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FBE07-5DBC-0A4B-8BE5-07B8E479A67F}" type="datetimeFigureOut">
              <a:rPr lang="en-US" smtClean="0"/>
              <a:t>11/1/12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BC3F0-68EF-D945-953A-6D97C429BF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88D7-0045-B74D-8892-48FFBF930715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FCD81-D400-274A-891C-1069B264E0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88D7-0045-B74D-8892-48FFBF930715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FCD81-D400-274A-891C-1069B264E0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88D7-0045-B74D-8892-48FFBF930715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FCD81-D400-274A-891C-1069B264E0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88D7-0045-B74D-8892-48FFBF930715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FCD81-D400-274A-891C-1069B264E0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88D7-0045-B74D-8892-48FFBF930715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FCD81-D400-274A-891C-1069B264E0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88D7-0045-B74D-8892-48FFBF930715}" type="datetimeFigureOut">
              <a:rPr lang="en-US" smtClean="0"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FCD81-D400-274A-891C-1069B264E0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88D7-0045-B74D-8892-48FFBF930715}" type="datetimeFigureOut">
              <a:rPr lang="en-US" smtClean="0"/>
              <a:t>11/1/12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FCD81-D400-274A-891C-1069B264E0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88D7-0045-B74D-8892-48FFBF930715}" type="datetimeFigureOut">
              <a:rPr lang="en-US" smtClean="0"/>
              <a:t>11/1/12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FCD81-D400-274A-891C-1069B264E0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88D7-0045-B74D-8892-48FFBF930715}" type="datetimeFigureOut">
              <a:rPr lang="en-US" smtClean="0"/>
              <a:t>11/1/12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FCD81-D400-274A-891C-1069B264E0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88D7-0045-B74D-8892-48FFBF930715}" type="datetimeFigureOut">
              <a:rPr lang="en-US" smtClean="0"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FCD81-D400-274A-891C-1069B264E0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88D7-0045-B74D-8892-48FFBF930715}" type="datetimeFigureOut">
              <a:rPr lang="en-US" smtClean="0"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FCD81-D400-274A-891C-1069B264E0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00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88D7-0045-B74D-8892-48FFBF930715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FCD81-D400-274A-891C-1069B264E07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677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Tragedy? Chorus? (5 min)</a:t>
            </a:r>
            <a:endParaRPr lang="en-US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66800" y="2247543"/>
            <a:ext cx="7620000" cy="378565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Let’s watch two version of the prologue.  </a:t>
            </a:r>
          </a:p>
          <a:p>
            <a:endParaRPr lang="en-US" sz="3000" dirty="0" smtClean="0"/>
          </a:p>
          <a:p>
            <a:pPr marL="514350" indent="-514350">
              <a:buAutoNum type="arabicParenR"/>
            </a:pPr>
            <a:r>
              <a:rPr lang="en-US" sz="3000" dirty="0" smtClean="0"/>
              <a:t>Old Version:</a:t>
            </a:r>
          </a:p>
          <a:p>
            <a:pPr marL="514350" indent="-514350"/>
            <a:r>
              <a:rPr lang="en-US" sz="3000" b="1" dirty="0" smtClean="0"/>
              <a:t>Franco </a:t>
            </a:r>
            <a:r>
              <a:rPr lang="en-US" sz="3000" b="1" dirty="0" err="1" smtClean="0"/>
              <a:t>Zeffirelli</a:t>
            </a:r>
            <a:r>
              <a:rPr lang="en-US" sz="3000" dirty="0" smtClean="0"/>
              <a:t> (1968)</a:t>
            </a:r>
          </a:p>
          <a:p>
            <a:pPr marL="514350" indent="-514350"/>
            <a:endParaRPr lang="en-US" sz="3000" dirty="0" smtClean="0"/>
          </a:p>
          <a:p>
            <a:pPr marL="514350" indent="-514350">
              <a:buAutoNum type="arabicParenR" startAt="2"/>
            </a:pPr>
            <a:r>
              <a:rPr lang="en-US" sz="3000" dirty="0" smtClean="0"/>
              <a:t>New Version:</a:t>
            </a:r>
          </a:p>
          <a:p>
            <a:pPr marL="514350" indent="-514350"/>
            <a:r>
              <a:rPr lang="en-US" sz="3000" b="1" dirty="0" err="1" smtClean="0"/>
              <a:t>Baz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Luhrmann</a:t>
            </a:r>
            <a:r>
              <a:rPr lang="en-US" sz="3000" dirty="0" smtClean="0"/>
              <a:t> (1996)</a:t>
            </a:r>
            <a:endParaRPr lang="en-US" sz="3000" b="1" dirty="0" smtClean="0"/>
          </a:p>
          <a:p>
            <a:pPr marL="514350" indent="-514350">
              <a:buAutoNum type="arabicParenR"/>
            </a:pP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584200" y="80146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Understand the prologue of </a:t>
            </a:r>
            <a:r>
              <a:rPr lang="en-US" i="1" dirty="0" smtClean="0"/>
              <a:t>Romeo and </a:t>
            </a:r>
            <a:r>
              <a:rPr lang="en-US" dirty="0" smtClean="0"/>
              <a:t>Juliet by w</a:t>
            </a:r>
            <a:r>
              <a:rPr lang="en-US" dirty="0" smtClean="0"/>
              <a:t>atching </a:t>
            </a:r>
            <a:r>
              <a:rPr lang="en-US" dirty="0"/>
              <a:t>a film version of the prologue and using dictionaries to understand the prologue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Read the Prologue (5 min)</a:t>
            </a:r>
            <a:endParaRPr lang="en-US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584200" y="80146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Understand the prologue of </a:t>
            </a:r>
            <a:r>
              <a:rPr lang="en-US" i="1" dirty="0" smtClean="0"/>
              <a:t>Romeo and </a:t>
            </a:r>
            <a:r>
              <a:rPr lang="en-US" dirty="0" smtClean="0"/>
              <a:t>Juliet by w</a:t>
            </a:r>
            <a:r>
              <a:rPr lang="en-US" dirty="0" smtClean="0"/>
              <a:t>atching </a:t>
            </a:r>
            <a:r>
              <a:rPr lang="en-US" dirty="0"/>
              <a:t>a film version of the prologue and using dictionaries to understand the prologue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r="8590"/>
          <a:stretch>
            <a:fillRect/>
          </a:stretch>
        </p:blipFill>
        <p:spPr>
          <a:xfrm>
            <a:off x="0" y="1724799"/>
            <a:ext cx="4191000" cy="21846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3909469"/>
            <a:ext cx="2844800" cy="284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5000" y="1593850"/>
            <a:ext cx="4165600" cy="4933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Break down the Prologue (25 min)</a:t>
            </a:r>
            <a:endParaRPr lang="en-US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584200" y="80146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Understand the prologue of </a:t>
            </a:r>
            <a:r>
              <a:rPr lang="en-US" i="1" dirty="0" smtClean="0"/>
              <a:t>Romeo and </a:t>
            </a:r>
            <a:r>
              <a:rPr lang="en-US" dirty="0" smtClean="0"/>
              <a:t>Juliet by w</a:t>
            </a:r>
            <a:r>
              <a:rPr lang="en-US" dirty="0" smtClean="0"/>
              <a:t>atching </a:t>
            </a:r>
            <a:r>
              <a:rPr lang="en-US" dirty="0"/>
              <a:t>a film version of the prologue and using dictionaries to understand the prologue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000" y="1593850"/>
            <a:ext cx="4165600" cy="49338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2057400"/>
            <a:ext cx="3886200" cy="1015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3000" dirty="0" smtClean="0"/>
              <a:t>Let’s try to understand</a:t>
            </a:r>
          </a:p>
          <a:p>
            <a:pPr marL="514350" indent="-514350"/>
            <a:r>
              <a:rPr lang="en-US" sz="3000" dirty="0" smtClean="0"/>
              <a:t> this thing!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7620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dirty="0" smtClean="0"/>
              <a:t>Writing notes</a:t>
            </a:r>
            <a:endParaRPr lang="en-US" sz="8000" b="1" i="1" dirty="0" smtClean="0"/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dirty="0" smtClean="0"/>
              <a:t>Watching a film version of the prologue and using dictionaries to understand the prologue</a:t>
            </a:r>
            <a:endParaRPr kumimoji="0" lang="en-US" sz="80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2954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Define the word </a:t>
            </a:r>
            <a:r>
              <a:rPr lang="en-US" sz="2800" b="1" i="1" dirty="0" smtClean="0"/>
              <a:t>tragedy</a:t>
            </a:r>
            <a:r>
              <a:rPr lang="en-US" sz="2800" dirty="0" smtClean="0"/>
              <a:t> and </a:t>
            </a:r>
            <a:r>
              <a:rPr lang="en-US" sz="2800" b="1" i="1" dirty="0" smtClean="0"/>
              <a:t>chorus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Understand the Prologue of Romeo and Juliet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378565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comes to mind when you read the words </a:t>
            </a:r>
            <a:r>
              <a:rPr lang="en-US" sz="6000" b="1" i="1" dirty="0" smtClean="0"/>
              <a:t>Capulet</a:t>
            </a:r>
            <a:r>
              <a:rPr lang="en-US" sz="6000" dirty="0" smtClean="0"/>
              <a:t> and </a:t>
            </a:r>
            <a:r>
              <a:rPr lang="en-US" sz="6000" b="1" i="1" dirty="0" smtClean="0"/>
              <a:t>Montague</a:t>
            </a:r>
            <a:r>
              <a:rPr lang="en-US" sz="6000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1649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is a </a:t>
            </a:r>
            <a:r>
              <a:rPr lang="en-US" sz="5000" b="1" i="1" dirty="0" smtClean="0"/>
              <a:t>prologue</a:t>
            </a:r>
            <a:r>
              <a:rPr lang="en-US" sz="5000" dirty="0" smtClean="0"/>
              <a:t>?</a:t>
            </a:r>
            <a:endParaRPr lang="en-US" sz="500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819400"/>
            <a:ext cx="7315200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The </a:t>
            </a:r>
            <a:r>
              <a:rPr lang="en-US" sz="5000" b="1" i="1" dirty="0" smtClean="0"/>
              <a:t>introduction</a:t>
            </a:r>
            <a:r>
              <a:rPr lang="en-US" sz="5000" dirty="0" smtClean="0"/>
              <a:t> of a piece or writing or music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The Prologue: A Sonnet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4.4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</a:t>
            </a:r>
            <a:r>
              <a:rPr lang="en-US" dirty="0" smtClean="0"/>
              <a:t>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Prologue? Tragedy? Chorus?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Watch the Prologue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the Prologue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Break down the </a:t>
            </a:r>
            <a:r>
              <a:rPr lang="en-US" dirty="0" smtClean="0"/>
              <a:t>Prologue (30 min</a:t>
            </a:r>
            <a:r>
              <a:rPr lang="en-US" smtClean="0"/>
              <a:t>)</a:t>
            </a:r>
            <a:endParaRPr lang="en-US" smtClean="0"/>
          </a:p>
          <a:p>
            <a:pPr marL="624078" indent="-514350">
              <a:buFont typeface="+mj-lt"/>
              <a:buAutoNum type="arabicPeriod"/>
            </a:pPr>
            <a:r>
              <a:rPr lang="en-US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20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dirty="0" smtClean="0"/>
              <a:t>Writing notes</a:t>
            </a:r>
            <a:endParaRPr lang="en-US" sz="8000" b="1" i="1" dirty="0" smtClean="0"/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dirty="0" smtClean="0"/>
              <a:t>Watching a film version of the prologue and using dictionaries to understand the prologue</a:t>
            </a:r>
            <a:endParaRPr kumimoji="0" lang="en-US" sz="80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Define the word </a:t>
            </a:r>
            <a:r>
              <a:rPr lang="en-US" sz="2800" b="1" i="1" dirty="0" smtClean="0"/>
              <a:t>tragedy</a:t>
            </a:r>
            <a:r>
              <a:rPr lang="en-US" sz="2800" dirty="0" smtClean="0"/>
              <a:t> and </a:t>
            </a:r>
            <a:r>
              <a:rPr lang="en-US" sz="2800" b="1" i="1" dirty="0" smtClean="0"/>
              <a:t>chorus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Understand the Prologue of Romeo and Juliet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1066800" y="274638"/>
            <a:ext cx="6477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sz="3200" dirty="0"/>
              <a:t>Prologue? Tragedy? Chorus?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is a </a:t>
            </a:r>
            <a:r>
              <a:rPr lang="en-US" sz="5000" b="1" i="1" dirty="0" smtClean="0"/>
              <a:t>prologue</a:t>
            </a:r>
            <a:r>
              <a:rPr lang="en-US" sz="5000" dirty="0" smtClean="0"/>
              <a:t>?</a:t>
            </a:r>
            <a:endParaRPr lang="en-US" sz="500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819400"/>
            <a:ext cx="7315200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The </a:t>
            </a:r>
            <a:r>
              <a:rPr lang="en-US" sz="5000" b="1" i="1" dirty="0" smtClean="0"/>
              <a:t>introduction</a:t>
            </a:r>
            <a:r>
              <a:rPr lang="en-US" sz="5000" dirty="0" smtClean="0"/>
              <a:t> of a piece or writing or music</a:t>
            </a:r>
            <a:endParaRPr lang="en-US" sz="5000" dirty="0"/>
          </a:p>
        </p:txBody>
      </p:sp>
      <p:sp>
        <p:nvSpPr>
          <p:cNvPr id="6" name="Rectangle 5"/>
          <p:cNvSpPr/>
          <p:nvPr/>
        </p:nvSpPr>
        <p:spPr>
          <a:xfrm>
            <a:off x="584200" y="926068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Define the words </a:t>
            </a:r>
            <a:r>
              <a:rPr lang="en-US" b="1" i="1" dirty="0" smtClean="0"/>
              <a:t>tragedy</a:t>
            </a:r>
            <a:r>
              <a:rPr lang="en-US" dirty="0" smtClean="0"/>
              <a:t> and </a:t>
            </a:r>
            <a:r>
              <a:rPr lang="en-US" b="1" i="1" dirty="0" smtClean="0"/>
              <a:t>chorus</a:t>
            </a:r>
            <a:r>
              <a:rPr lang="en-US" dirty="0" smtClean="0"/>
              <a:t> by taking notes</a:t>
            </a:r>
            <a:endParaRPr lang="en-US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Prologue? Tragedy? Chorus? (5 min)</a:t>
            </a:r>
            <a:endParaRPr lang="en-US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66800" y="1425714"/>
            <a:ext cx="1905000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Tragedy</a:t>
            </a:r>
            <a:endParaRPr lang="en-US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2247543"/>
            <a:ext cx="7620000" cy="240065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A dramatic play that tells the story of a character, (usually of a noble (high class) birth, who meets and untimely and unhappy death or downfall, often because of a specific character flaw or twist of fate</a:t>
            </a:r>
            <a:endParaRPr lang="en-US" sz="3000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4702314"/>
            <a:ext cx="1905000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Chorus</a:t>
            </a:r>
            <a:endParaRPr lang="en-US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66800" y="5464314"/>
            <a:ext cx="6248400" cy="1015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A person (or multiple people) who tell the audience the outline of the play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584200" y="801469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Define the words </a:t>
            </a:r>
            <a:r>
              <a:rPr lang="en-US" b="1" i="1" dirty="0" smtClean="0"/>
              <a:t>tragedy</a:t>
            </a:r>
            <a:r>
              <a:rPr lang="en-US" dirty="0" smtClean="0"/>
              <a:t> and </a:t>
            </a:r>
            <a:r>
              <a:rPr lang="en-US" b="1" i="1" dirty="0" smtClean="0"/>
              <a:t>chorus</a:t>
            </a:r>
            <a:r>
              <a:rPr lang="en-US" dirty="0" smtClean="0"/>
              <a:t> by taking notes</a:t>
            </a:r>
            <a:endParaRPr lang="en-US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1343</TotalTime>
  <Words>947</Words>
  <Application>Microsoft Macintosh PowerPoint</Application>
  <PresentationFormat>On-screen Show (4:3)</PresentationFormat>
  <Paragraphs>126</Paragraphs>
  <Slides>15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The Prologue: A Sonnet</vt:lpstr>
      <vt:lpstr>Slide 6</vt:lpstr>
      <vt:lpstr>Objectives (2 min)</vt:lpstr>
      <vt:lpstr>Slide 8</vt:lpstr>
      <vt:lpstr>Prologue? Tragedy? Chorus? (5 min)</vt:lpstr>
      <vt:lpstr>Tragedy? Chorus? (5 min)</vt:lpstr>
      <vt:lpstr>Read the Prologue (5 min)</vt:lpstr>
      <vt:lpstr>Break down the Prologue (25 min)</vt:lpstr>
      <vt:lpstr>Closing (1 min)</vt:lpstr>
      <vt:lpstr>Slide 14</vt:lpstr>
      <vt:lpstr>Slide 15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11</cp:revision>
  <dcterms:created xsi:type="dcterms:W3CDTF">2012-11-01T14:23:11Z</dcterms:created>
  <dcterms:modified xsi:type="dcterms:W3CDTF">2012-11-02T12:47:09Z</dcterms:modified>
</cp:coreProperties>
</file>