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2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CC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8629C1-7EBF-D546-B062-7FD7F33866CE}" type="datetimeFigureOut">
              <a:rPr lang="en-US" smtClean="0"/>
              <a:pPr/>
              <a:t>11/2/12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A19409-91B0-994A-B9BB-6A3B1D4A1CE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755FC-3715-9E4D-9606-48FE02878D38}" type="datetimeFigureOut">
              <a:rPr lang="en-US" smtClean="0"/>
              <a:pPr/>
              <a:t>11/2/12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92E21-D1AB-FA40-B12F-E6C113D02A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755FC-3715-9E4D-9606-48FE02878D38}" type="datetimeFigureOut">
              <a:rPr lang="en-US" smtClean="0"/>
              <a:pPr/>
              <a:t>11/2/12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92E21-D1AB-FA40-B12F-E6C113D02A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755FC-3715-9E4D-9606-48FE02878D38}" type="datetimeFigureOut">
              <a:rPr lang="en-US" smtClean="0"/>
              <a:pPr/>
              <a:t>11/2/12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92E21-D1AB-FA40-B12F-E6C113D02A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755FC-3715-9E4D-9606-48FE02878D38}" type="datetimeFigureOut">
              <a:rPr lang="en-US" smtClean="0"/>
              <a:pPr/>
              <a:t>11/2/12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92E21-D1AB-FA40-B12F-E6C113D02A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755FC-3715-9E4D-9606-48FE02878D38}" type="datetimeFigureOut">
              <a:rPr lang="en-US" smtClean="0"/>
              <a:pPr/>
              <a:t>11/2/12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92E21-D1AB-FA40-B12F-E6C113D02A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755FC-3715-9E4D-9606-48FE02878D38}" type="datetimeFigureOut">
              <a:rPr lang="en-US" smtClean="0"/>
              <a:pPr/>
              <a:t>11/2/12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92E21-D1AB-FA40-B12F-E6C113D02A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755FC-3715-9E4D-9606-48FE02878D38}" type="datetimeFigureOut">
              <a:rPr lang="en-US" smtClean="0"/>
              <a:pPr/>
              <a:t>11/2/12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92E21-D1AB-FA40-B12F-E6C113D02A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755FC-3715-9E4D-9606-48FE02878D38}" type="datetimeFigureOut">
              <a:rPr lang="en-US" smtClean="0"/>
              <a:pPr/>
              <a:t>11/2/12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92E21-D1AB-FA40-B12F-E6C113D02A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755FC-3715-9E4D-9606-48FE02878D38}" type="datetimeFigureOut">
              <a:rPr lang="en-US" smtClean="0"/>
              <a:pPr/>
              <a:t>11/2/12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92E21-D1AB-FA40-B12F-E6C113D02A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755FC-3715-9E4D-9606-48FE02878D38}" type="datetimeFigureOut">
              <a:rPr lang="en-US" smtClean="0"/>
              <a:pPr/>
              <a:t>11/2/12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92E21-D1AB-FA40-B12F-E6C113D02A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755FC-3715-9E4D-9606-48FE02878D38}" type="datetimeFigureOut">
              <a:rPr lang="en-US" smtClean="0"/>
              <a:pPr/>
              <a:t>11/2/12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92E21-D1AB-FA40-B12F-E6C113D02A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CC66FF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6755FC-3715-9E4D-9606-48FE02878D38}" type="datetimeFigureOut">
              <a:rPr lang="en-US" smtClean="0"/>
              <a:pPr/>
              <a:t>11/2/12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92E21-D1AB-FA40-B12F-E6C113D02AA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1392704"/>
            <a:ext cx="7315200" cy="440120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What book did you read?  </a:t>
            </a:r>
          </a:p>
          <a:p>
            <a:pPr algn="ctr"/>
            <a:endParaRPr lang="en-US" sz="4000" dirty="0" smtClean="0"/>
          </a:p>
          <a:p>
            <a:pPr algn="ctr"/>
            <a:r>
              <a:rPr lang="en-US" sz="4000" dirty="0" smtClean="0"/>
              <a:t>What type of commercial-script are you going to make?</a:t>
            </a:r>
          </a:p>
          <a:p>
            <a:pPr algn="ctr"/>
            <a:endParaRPr lang="en-US" sz="4000" dirty="0" smtClean="0"/>
          </a:p>
          <a:p>
            <a:pPr algn="ctr"/>
            <a:r>
              <a:rPr lang="en-US" sz="4000" dirty="0" smtClean="0"/>
              <a:t>Why type of ad are you going to make?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6000" dirty="0" smtClean="0"/>
              <a:t>Authentic Assessment Work Time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smtClean="0">
                <a:latin typeface="+mj-lt"/>
                <a:ea typeface="+mj-ea"/>
                <a:cs typeface="+mj-cs"/>
                <a:sym typeface="Wingdings"/>
              </a:rPr>
              <a:t>Activity </a:t>
            </a:r>
            <a:r>
              <a:rPr lang="en-US" sz="4400" smtClean="0">
                <a:latin typeface="+mj-lt"/>
                <a:ea typeface="+mj-ea"/>
                <a:cs typeface="+mj-cs"/>
                <a:sym typeface="Wingdings"/>
              </a:rPr>
              <a:t>1.20</a:t>
            </a:r>
            <a:endParaRPr kumimoji="0" lang="en-US" sz="4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39762"/>
            <a:ext cx="9144000" cy="6218238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(1 min</a:t>
            </a:r>
            <a:r>
              <a:rPr lang="en-US" dirty="0" smtClean="0"/>
              <a:t>)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Poster</a:t>
            </a:r>
            <a:r>
              <a:rPr lang="en-US" dirty="0" smtClean="0"/>
              <a:t>-Review Authentic Assessment #2: Independent Reading Book Ad Campaign (20 min)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Independent Work Time (</a:t>
            </a:r>
            <a:r>
              <a:rPr lang="en-US" dirty="0" smtClean="0"/>
              <a:t>2</a:t>
            </a:r>
            <a:r>
              <a:rPr lang="en-US" dirty="0" smtClean="0"/>
              <a:t>5 </a:t>
            </a:r>
            <a:r>
              <a:rPr lang="en-US" dirty="0" smtClean="0"/>
              <a:t>min)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</a:t>
            </a:r>
            <a:r>
              <a:rPr lang="en-US" dirty="0" smtClean="0"/>
              <a:t>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28600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352800"/>
            <a:ext cx="9144000" cy="3505200"/>
          </a:xfrm>
        </p:spPr>
        <p:txBody>
          <a:bodyPr>
            <a:normAutofit fontScale="400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</a:p>
          <a:p>
            <a:pPr marL="1371600" indent="-137160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reading the assignment and creating a group poster explaining the assignment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endParaRPr lang="en-US" sz="8000" b="1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143001"/>
            <a:ext cx="9220200" cy="2385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3000" dirty="0" smtClean="0"/>
              <a:t>Understand authentic assessment </a:t>
            </a:r>
            <a:r>
              <a:rPr lang="en-US" sz="3000" dirty="0" smtClean="0"/>
              <a:t>#2: Independent Reading Book Ad Campaign</a:t>
            </a:r>
          </a:p>
          <a:p>
            <a:pPr marL="1088136" lvl="2" indent="-457200"/>
            <a:r>
              <a:rPr lang="en-US" sz="3000" b="1" dirty="0" smtClean="0"/>
              <a:t> </a:t>
            </a:r>
            <a:endParaRPr lang="en-US" sz="3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76200"/>
            <a:ext cx="8153400" cy="9144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2800" dirty="0" smtClean="0"/>
              <a:t>Poster-Review Authentic Assessment </a:t>
            </a:r>
            <a:r>
              <a:rPr lang="en-US" sz="2800" dirty="0" smtClean="0"/>
              <a:t>#2: Independent Reading Book Ad Campaign (20 min)</a:t>
            </a:r>
            <a:endParaRPr lang="en-US" sz="28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15731027" cy="107721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1371600" lvl="2" indent="-13716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Understand authentic assessment </a:t>
            </a:r>
            <a:r>
              <a:rPr lang="en-US" dirty="0" smtClean="0"/>
              <a:t>#2: Independent Reading Book Ad</a:t>
            </a:r>
          </a:p>
          <a:p>
            <a:pPr marL="1371600" lvl="2" indent="-1371600"/>
            <a:r>
              <a:rPr lang="en-US" dirty="0" smtClean="0"/>
              <a:t>c</a:t>
            </a:r>
            <a:r>
              <a:rPr lang="en-US" dirty="0" smtClean="0"/>
              <a:t>ampaign by reading </a:t>
            </a:r>
            <a:r>
              <a:rPr lang="en-US" dirty="0" smtClean="0"/>
              <a:t>the assignment and creating a group poster explaining the assignment</a:t>
            </a:r>
          </a:p>
          <a:p>
            <a:pPr marL="1371600" lvl="2" indent="-1371600"/>
            <a:endParaRPr lang="en-US" dirty="0" smtClean="0"/>
          </a:p>
          <a:p>
            <a:pPr marL="1371600" indent="-1371600"/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2667000" y="1637675"/>
            <a:ext cx="3733800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Create a poster to explain this assignment.  The </a:t>
            </a:r>
            <a:r>
              <a:rPr lang="en-US" sz="3000" u="sng" dirty="0" smtClean="0"/>
              <a:t>best one wins a prize</a:t>
            </a:r>
            <a:r>
              <a:rPr lang="en-US" sz="3000" dirty="0" smtClean="0"/>
              <a:t>!</a:t>
            </a:r>
            <a:endParaRPr lang="en-US" sz="3000" dirty="0"/>
          </a:p>
        </p:txBody>
      </p:sp>
      <p:sp>
        <p:nvSpPr>
          <p:cNvPr id="8" name="TextBox 7"/>
          <p:cNvSpPr txBox="1"/>
          <p:nvPr/>
        </p:nvSpPr>
        <p:spPr>
          <a:xfrm>
            <a:off x="2590800" y="4080808"/>
            <a:ext cx="3733800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The assignment is on the handout!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76200"/>
            <a:ext cx="8153400" cy="9144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Independent Work Time (25 min)</a:t>
            </a:r>
            <a:endParaRPr lang="en-US" sz="32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667000" y="1637675"/>
            <a:ext cx="3733800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u="sng" dirty="0" smtClean="0"/>
              <a:t>If you </a:t>
            </a:r>
            <a:r>
              <a:rPr lang="en-US" sz="3000" u="sng" dirty="0" smtClean="0">
                <a:solidFill>
                  <a:srgbClr val="FF0000"/>
                </a:solidFill>
              </a:rPr>
              <a:t>have not </a:t>
            </a:r>
            <a:r>
              <a:rPr lang="en-US" sz="3000" u="sng" dirty="0" smtClean="0"/>
              <a:t>already done this</a:t>
            </a:r>
            <a:r>
              <a:rPr lang="en-US" sz="3000" dirty="0" smtClean="0"/>
              <a:t>, please take the time to make-up this assignment.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667000" y="4038600"/>
            <a:ext cx="3733800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u="sng" dirty="0" smtClean="0"/>
              <a:t>If you </a:t>
            </a:r>
            <a:r>
              <a:rPr lang="en-US" sz="3000" u="sng" dirty="0" smtClean="0">
                <a:solidFill>
                  <a:srgbClr val="FF0000"/>
                </a:solidFill>
              </a:rPr>
              <a:t>have </a:t>
            </a:r>
            <a:r>
              <a:rPr lang="en-US" sz="3000" u="sng" dirty="0" smtClean="0"/>
              <a:t>already done this</a:t>
            </a:r>
            <a:r>
              <a:rPr lang="en-US" sz="3000" dirty="0" smtClean="0"/>
              <a:t> let’s conference about your questions</a:t>
            </a:r>
          </a:p>
        </p:txBody>
      </p:sp>
      <p:sp>
        <p:nvSpPr>
          <p:cNvPr id="6" name="Rectangle 5"/>
          <p:cNvSpPr/>
          <p:nvPr/>
        </p:nvSpPr>
        <p:spPr>
          <a:xfrm>
            <a:off x="431800" y="914400"/>
            <a:ext cx="15731027" cy="107721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1371600" lvl="2" indent="-13716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Understand authentic assessment </a:t>
            </a:r>
            <a:r>
              <a:rPr lang="en-US" dirty="0" smtClean="0"/>
              <a:t>#2: Independent Reading Book Ad</a:t>
            </a:r>
          </a:p>
          <a:p>
            <a:pPr marL="1371600" lvl="2" indent="-1371600"/>
            <a:r>
              <a:rPr lang="en-US" dirty="0" smtClean="0"/>
              <a:t>c</a:t>
            </a:r>
            <a:r>
              <a:rPr lang="en-US" dirty="0" smtClean="0"/>
              <a:t>ampaign by reading </a:t>
            </a:r>
            <a:r>
              <a:rPr lang="en-US" dirty="0" smtClean="0"/>
              <a:t>the assignment and creating a group poster explaining the assignment</a:t>
            </a:r>
          </a:p>
          <a:p>
            <a:pPr marL="1371600" lvl="2" indent="-1371600"/>
            <a:endParaRPr lang="en-US" dirty="0" smtClean="0"/>
          </a:p>
          <a:p>
            <a:pPr marL="1371600" indent="-1371600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10" name="Content Placeholder 1"/>
          <p:cNvSpPr txBox="1">
            <a:spLocks/>
          </p:cNvSpPr>
          <p:nvPr/>
        </p:nvSpPr>
        <p:spPr>
          <a:xfrm>
            <a:off x="0" y="3429000"/>
            <a:ext cx="9144000" cy="3505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 (How you will master the knowledge)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8000" b="0" i="0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By:</a:t>
            </a:r>
          </a:p>
          <a:p>
            <a:pPr marL="1371600" marR="0" lvl="0" indent="-1371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reading the assignment and creating a group poster explaining the assignment</a:t>
            </a: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8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1219201"/>
            <a:ext cx="9220200" cy="2385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3000" dirty="0" smtClean="0"/>
              <a:t>Understand authentic assessment </a:t>
            </a:r>
            <a:r>
              <a:rPr lang="en-US" sz="3000" dirty="0" smtClean="0"/>
              <a:t>#2: Independent Reading Book Ad Campaign</a:t>
            </a:r>
          </a:p>
          <a:p>
            <a:pPr marL="1088136" lvl="2" indent="-457200"/>
            <a:r>
              <a:rPr lang="en-US" sz="3000" b="1" dirty="0" smtClean="0"/>
              <a:t> </a:t>
            </a:r>
            <a:endParaRPr lang="en-US" sz="3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Exit Slip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2600" y="1371600"/>
            <a:ext cx="6096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 smtClean="0"/>
              <a:t>None today!</a:t>
            </a:r>
            <a:endParaRPr lang="en-US" sz="5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613</Words>
  <Application>Microsoft Macintosh PowerPoint</Application>
  <PresentationFormat>On-screen Show (4:3)</PresentationFormat>
  <Paragraphs>83</Paragraphs>
  <Slides>10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Authentic Assessment Work Time</vt:lpstr>
      <vt:lpstr>Slide 4</vt:lpstr>
      <vt:lpstr>Objectives (2 min)</vt:lpstr>
      <vt:lpstr>Slide 6</vt:lpstr>
      <vt:lpstr>Slide 7</vt:lpstr>
      <vt:lpstr>Closing (1 min)</vt:lpstr>
      <vt:lpstr>Slide 9</vt:lpstr>
      <vt:lpstr>Slide 10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12</cp:revision>
  <dcterms:created xsi:type="dcterms:W3CDTF">2012-11-02T18:34:20Z</dcterms:created>
  <dcterms:modified xsi:type="dcterms:W3CDTF">2012-11-02T18:40:42Z</dcterms:modified>
</cp:coreProperties>
</file>