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5ACFA-AEE5-8148-A65C-481437E90937}" type="datetimeFigureOut">
              <a:rPr lang="en-US" smtClean="0"/>
              <a:t>8/29/12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70470A-191A-7C4E-8737-B85E43426C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5307-F864-6441-8893-A76B17D81229}" type="datetimeFigureOut">
              <a:rPr lang="en-US" smtClean="0"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9AF-0378-8046-9ECF-6A9DE245EA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5307-F864-6441-8893-A76B17D81229}" type="datetimeFigureOut">
              <a:rPr lang="en-US" smtClean="0"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9AF-0378-8046-9ECF-6A9DE245EA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5307-F864-6441-8893-A76B17D81229}" type="datetimeFigureOut">
              <a:rPr lang="en-US" smtClean="0"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9AF-0378-8046-9ECF-6A9DE245EA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5307-F864-6441-8893-A76B17D81229}" type="datetimeFigureOut">
              <a:rPr lang="en-US" smtClean="0"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9AF-0378-8046-9ECF-6A9DE245EA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5307-F864-6441-8893-A76B17D81229}" type="datetimeFigureOut">
              <a:rPr lang="en-US" smtClean="0"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9AF-0378-8046-9ECF-6A9DE245EA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5307-F864-6441-8893-A76B17D81229}" type="datetimeFigureOut">
              <a:rPr lang="en-US" smtClean="0"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9AF-0378-8046-9ECF-6A9DE245EA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5307-F864-6441-8893-A76B17D81229}" type="datetimeFigureOut">
              <a:rPr lang="en-US" smtClean="0"/>
              <a:t>8/29/12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9AF-0378-8046-9ECF-6A9DE245EA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5307-F864-6441-8893-A76B17D81229}" type="datetimeFigureOut">
              <a:rPr lang="en-US" smtClean="0"/>
              <a:t>8/29/12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9AF-0378-8046-9ECF-6A9DE245EA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5307-F864-6441-8893-A76B17D81229}" type="datetimeFigureOut">
              <a:rPr lang="en-US" smtClean="0"/>
              <a:t>8/29/12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9AF-0378-8046-9ECF-6A9DE245EA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5307-F864-6441-8893-A76B17D81229}" type="datetimeFigureOut">
              <a:rPr lang="en-US" smtClean="0"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9AF-0378-8046-9ECF-6A9DE245EA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5307-F864-6441-8893-A76B17D81229}" type="datetimeFigureOut">
              <a:rPr lang="en-US" smtClean="0"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9AF-0378-8046-9ECF-6A9DE245EA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66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95307-F864-6441-8893-A76B17D81229}" type="datetimeFigureOut">
              <a:rPr lang="en-US" smtClean="0"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299AF-0378-8046-9ECF-6A9DE245EA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500" y="1066800"/>
            <a:ext cx="8001000" cy="495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/>
              <a:t>Please, write an answer in your notebook.</a:t>
            </a:r>
          </a:p>
          <a:p>
            <a:pPr algn="ctr">
              <a:buNone/>
            </a:pPr>
            <a:r>
              <a:rPr lang="en-US" sz="5000" dirty="0" err="1" smtClean="0">
                <a:sym typeface="Wingdings"/>
              </a:rPr>
              <a:t></a:t>
            </a:r>
            <a:endParaRPr lang="en-US" sz="5000" dirty="0" smtClean="0"/>
          </a:p>
          <a:p>
            <a:pPr algn="ctr">
              <a:buNone/>
            </a:pPr>
            <a:r>
              <a:rPr lang="en-US" sz="6000" dirty="0" smtClean="0"/>
              <a:t>What is the purpose of a pre-test?</a:t>
            </a:r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639762"/>
            <a:ext cx="8915400" cy="5532438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Each day </a:t>
            </a:r>
            <a:r>
              <a:rPr lang="en-US" sz="2000" b="1" dirty="0" smtClean="0"/>
              <a:t>YOU</a:t>
            </a:r>
            <a:r>
              <a:rPr lang="en-US" sz="2000" dirty="0" smtClean="0"/>
              <a:t> will decide the grade you deserve.*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3000" dirty="0" smtClean="0"/>
              <a:t>CLA Students are S.M.A.R.T.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S </a:t>
            </a:r>
            <a:r>
              <a:rPr lang="en-US" sz="2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M </a:t>
            </a:r>
            <a:r>
              <a:rPr lang="en-US" sz="2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A </a:t>
            </a:r>
            <a:r>
              <a:rPr lang="en-US" sz="2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R </a:t>
            </a:r>
            <a:r>
              <a:rPr lang="en-US" sz="2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T </a:t>
            </a:r>
            <a:r>
              <a:rPr lang="en-US" sz="2000" dirty="0" smtClean="0"/>
              <a:t>= Timely</a:t>
            </a:r>
          </a:p>
          <a:p>
            <a:pPr algn="ctr">
              <a:buNone/>
            </a:pPr>
            <a:r>
              <a:rPr lang="en-US" sz="3000" dirty="0" smtClean="0"/>
              <a:t>What do you deserve today?</a:t>
            </a:r>
            <a:endParaRPr lang="en-US" sz="2000" dirty="0" smtClean="0"/>
          </a:p>
          <a:p>
            <a:pPr algn="r">
              <a:buNone/>
            </a:pPr>
            <a:r>
              <a:rPr lang="en-US" sz="1400" dirty="0" smtClean="0"/>
              <a:t>*One point for each core-value (5 points possible each day).  I reserve the right to change these grades.</a:t>
            </a:r>
          </a:p>
          <a:p>
            <a:pPr algn="ctr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Pre-Test and Syllabus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Vocabulary Pre-Test </a:t>
            </a:r>
            <a:r>
              <a:rPr lang="en-US" dirty="0" smtClean="0"/>
              <a:t>(</a:t>
            </a:r>
            <a:r>
              <a:rPr lang="en-US" dirty="0" smtClean="0"/>
              <a:t>10</a:t>
            </a:r>
            <a:r>
              <a:rPr lang="en-US" dirty="0" smtClean="0"/>
              <a:t> </a:t>
            </a:r>
            <a:r>
              <a:rPr lang="en-US" dirty="0" smtClean="0"/>
              <a:t>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Course Material Pre-Test (25 </a:t>
            </a:r>
            <a:r>
              <a:rPr lang="en-US" dirty="0" smtClean="0"/>
              <a:t>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Syllabus Review (</a:t>
            </a:r>
            <a:r>
              <a:rPr lang="en-US" dirty="0" smtClean="0"/>
              <a:t>10</a:t>
            </a:r>
            <a:r>
              <a:rPr lang="en-US" dirty="0" smtClean="0"/>
              <a:t> </a:t>
            </a:r>
            <a:r>
              <a:rPr lang="en-US" dirty="0" smtClean="0"/>
              <a:t>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</a:t>
            </a:r>
            <a:r>
              <a:rPr lang="en-US" dirty="0" smtClean="0"/>
              <a:t>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(3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(5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Highlighting </a:t>
            </a:r>
            <a:r>
              <a:rPr lang="en-US" sz="8000" dirty="0" smtClean="0"/>
              <a:t>vocabulary words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responses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discussing in class</a:t>
            </a: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Complete </a:t>
            </a:r>
            <a:r>
              <a:rPr lang="en-US" sz="2600" dirty="0" smtClean="0"/>
              <a:t>the vocabulary Pre-Test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Complete the Course Material Pre-Test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Understand the Syllabus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Vocabulary Pre-Test (10 Min)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Complete the vocabulary Pre-</a:t>
            </a:r>
            <a:r>
              <a:rPr lang="en-US" dirty="0" smtClean="0"/>
              <a:t>Test by highlighting vocabulary words</a:t>
            </a:r>
            <a:endParaRPr lang="en-US" dirty="0" smtClean="0"/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l="6295" r="20458"/>
          <a:stretch>
            <a:fillRect/>
          </a:stretch>
        </p:blipFill>
        <p:spPr>
          <a:xfrm>
            <a:off x="914400" y="1657350"/>
            <a:ext cx="7388981" cy="1390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399" y="4114800"/>
            <a:ext cx="7388981" cy="920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Course Material Pre-Test </a:t>
            </a:r>
            <a:r>
              <a:rPr lang="en-US" sz="3000" dirty="0" smtClean="0"/>
              <a:t>(25 </a:t>
            </a:r>
            <a:r>
              <a:rPr lang="en-US" sz="3000" dirty="0" smtClean="0"/>
              <a:t>min)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Complet</a:t>
            </a:r>
            <a:r>
              <a:rPr lang="en-US" dirty="0" smtClean="0"/>
              <a:t>e the course material pre-test by writing responses</a:t>
            </a:r>
            <a:endParaRPr lang="en-US" dirty="0" smtClean="0"/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905000" y="1859101"/>
            <a:ext cx="6248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Please try your best!  </a:t>
            </a:r>
          </a:p>
          <a:p>
            <a:pPr algn="ctr"/>
            <a:endParaRPr lang="en-US" sz="5000" dirty="0" smtClean="0"/>
          </a:p>
          <a:p>
            <a:pPr algn="ctr"/>
            <a:r>
              <a:rPr lang="en-US" sz="5000" dirty="0" smtClean="0"/>
              <a:t>Remember, </a:t>
            </a:r>
            <a:r>
              <a:rPr lang="en-US" sz="5000" i="1" dirty="0" smtClean="0"/>
              <a:t>You GET what you GIVE</a:t>
            </a:r>
          </a:p>
          <a:p>
            <a:pPr algn="ctr"/>
            <a:endParaRPr lang="en-US" sz="5000" i="1" dirty="0" smtClean="0"/>
          </a:p>
          <a:p>
            <a:pPr algn="ctr"/>
            <a:r>
              <a:rPr lang="en-US" sz="5000" dirty="0" err="1" smtClean="0">
                <a:sym typeface="Wingdings"/>
              </a:rPr>
              <a:t>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Syllabus Review (10 min)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Determine a central idea of a text by reading and notating the Unit Preview materials as well as Authentic Assessment materials</a:t>
            </a:r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905000" y="1371600"/>
            <a:ext cx="62484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Please read the syllabus.</a:t>
            </a:r>
          </a:p>
          <a:p>
            <a:pPr algn="ctr"/>
            <a:endParaRPr lang="en-US" sz="5000" i="1" dirty="0" smtClean="0"/>
          </a:p>
          <a:p>
            <a:pPr algn="ctr"/>
            <a:r>
              <a:rPr lang="en-US" sz="5000" i="1" dirty="0" smtClean="0"/>
              <a:t>Get prepared to ask some questions</a:t>
            </a:r>
          </a:p>
          <a:p>
            <a:pPr algn="ctr"/>
            <a:endParaRPr lang="en-US" sz="5000" i="1" dirty="0" smtClean="0"/>
          </a:p>
          <a:p>
            <a:pPr algn="ctr"/>
            <a:r>
              <a:rPr lang="en-US" sz="5000" dirty="0" err="1" smtClean="0">
                <a:sym typeface="Wingdings"/>
              </a:rPr>
              <a:t>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(1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96938" y="914400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0" y="36576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Highlighting </a:t>
            </a:r>
            <a:r>
              <a:rPr lang="en-US" sz="8000" dirty="0" smtClean="0"/>
              <a:t>vocabulary words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responses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discussing in class</a:t>
            </a:r>
            <a:endParaRPr lang="en-US" sz="80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0" y="1447800"/>
            <a:ext cx="922020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Complete </a:t>
            </a:r>
            <a:r>
              <a:rPr lang="en-US" sz="2600" dirty="0" smtClean="0"/>
              <a:t>the vocabulary Pre-Test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Complete the Course Material Pre-Test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Understand the Syllabus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43000"/>
            <a:ext cx="7391400" cy="5334000"/>
          </a:xfrm>
        </p:spPr>
        <p:txBody>
          <a:bodyPr>
            <a:normAutofit/>
          </a:bodyPr>
          <a:lstStyle/>
          <a:p>
            <a:pPr marL="1371600" lvl="2" indent="-457200" algn="ctr">
              <a:buAutoNum type="arabicPeriod"/>
            </a:pPr>
            <a:r>
              <a:rPr lang="en-US" sz="3500" dirty="0" smtClean="0"/>
              <a:t>How was the </a:t>
            </a:r>
            <a:r>
              <a:rPr lang="en-US" sz="3500" dirty="0" smtClean="0"/>
              <a:t>Vocabulary Pre Test</a:t>
            </a:r>
            <a:r>
              <a:rPr lang="en-US" sz="3500" dirty="0" smtClean="0"/>
              <a:t>?</a:t>
            </a:r>
            <a:endParaRPr lang="en-US" sz="3500" dirty="0" smtClean="0"/>
          </a:p>
          <a:p>
            <a:pPr marL="1371600" lvl="2" indent="-457200" algn="ctr">
              <a:buAutoNum type="arabicPeriod"/>
            </a:pPr>
            <a:endParaRPr lang="en-US" sz="3500" dirty="0" smtClean="0"/>
          </a:p>
          <a:p>
            <a:pPr marL="1371600" lvl="2" indent="-457200" algn="ctr">
              <a:buAutoNum type="arabicPeriod"/>
            </a:pPr>
            <a:r>
              <a:rPr lang="en-US" sz="3500" dirty="0" smtClean="0"/>
              <a:t>How was the Course Material </a:t>
            </a:r>
            <a:r>
              <a:rPr lang="en-US" sz="3500" dirty="0" smtClean="0"/>
              <a:t>Pre-Test</a:t>
            </a:r>
            <a:r>
              <a:rPr lang="en-US" sz="3500" dirty="0" smtClean="0"/>
              <a:t>?</a:t>
            </a:r>
            <a:endParaRPr lang="en-US" sz="3500" dirty="0" smtClean="0"/>
          </a:p>
          <a:p>
            <a:pPr marL="1371600" lvl="2" indent="-457200" algn="ctr">
              <a:buAutoNum type="arabicPeriod"/>
            </a:pPr>
            <a:endParaRPr lang="en-US" sz="3500" dirty="0" smtClean="0"/>
          </a:p>
          <a:p>
            <a:pPr marL="1371600" lvl="2" indent="-457200" algn="ctr">
              <a:buAutoNum type="arabicPeriod"/>
            </a:pPr>
            <a:r>
              <a:rPr lang="en-US" sz="3500" dirty="0" smtClean="0"/>
              <a:t>What is one piece of information </a:t>
            </a:r>
            <a:r>
              <a:rPr lang="en-US" sz="3500" dirty="0" smtClean="0"/>
              <a:t>you remember from the syllabus</a:t>
            </a:r>
            <a:r>
              <a:rPr lang="en-US" sz="3500" dirty="0" smtClean="0"/>
              <a:t>?</a:t>
            </a:r>
            <a:endParaRPr lang="en-US" sz="3500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</TotalTime>
  <Words>520</Words>
  <Application>Microsoft Macintosh PowerPoint</Application>
  <PresentationFormat>On-screen Show (4:3)</PresentationFormat>
  <Paragraphs>92</Paragraphs>
  <Slides>10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Pre-Test and Syllabus</vt:lpstr>
      <vt:lpstr>Slide 3</vt:lpstr>
      <vt:lpstr>Objectives (2 min)</vt:lpstr>
      <vt:lpstr>Vocabulary Pre-Test (10 Min)</vt:lpstr>
      <vt:lpstr>Course Material Pre-Test (25 min)</vt:lpstr>
      <vt:lpstr>Syllabus Review (10 min)</vt:lpstr>
      <vt:lpstr>Closing (1 min)</vt:lpstr>
      <vt:lpstr>Slide 9</vt:lpstr>
      <vt:lpstr>Slide 10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2</cp:revision>
  <dcterms:created xsi:type="dcterms:W3CDTF">2012-08-29T21:41:45Z</dcterms:created>
  <dcterms:modified xsi:type="dcterms:W3CDTF">2012-08-30T18:49:37Z</dcterms:modified>
</cp:coreProperties>
</file>