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257" r:id="rId2"/>
    <p:sldId id="258" r:id="rId3"/>
    <p:sldId id="259" r:id="rId4"/>
    <p:sldId id="260" r:id="rId5"/>
    <p:sldId id="274" r:id="rId6"/>
    <p:sldId id="275" r:id="rId7"/>
    <p:sldId id="271" r:id="rId8"/>
    <p:sldId id="272" r:id="rId9"/>
    <p:sldId id="273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 varScale="1">
        <p:scale>
          <a:sx n="144" d="100"/>
          <a:sy n="144" d="100"/>
        </p:scale>
        <p:origin x="-143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viewProps" Target="viewProps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tableStyles" Target="tableStyles.xml"/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2" Type="http://schemas.openxmlformats.org/officeDocument/2006/relationships/printerSettings" Target="printerSettings/printerSettings1.bin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0950FD-045F-C24A-987A-C6080C1BBAD6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DC0B49-515D-DF42-A5B1-399E36A036A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31464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6600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C9DEA5-A367-2F48-AE42-CB0C0B7B07B3}" type="datetimeFigureOut">
              <a:rPr lang="en-US" smtClean="0"/>
              <a:pPr/>
              <a:t>9/12/12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Content Placeholder 1"/>
          <p:cNvSpPr txBox="1">
            <a:spLocks/>
          </p:cNvSpPr>
          <p:nvPr/>
        </p:nvSpPr>
        <p:spPr>
          <a:xfrm>
            <a:off x="2019300" y="1447800"/>
            <a:ext cx="5181600" cy="36576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ctr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5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Question:</a:t>
            </a:r>
          </a:p>
          <a:p>
            <a:pPr marL="342900" marR="0" lvl="0" indent="-342900" algn="ctr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lang="en-US" sz="5000" dirty="0" smtClean="0"/>
              <a:t>How would you describe Sandra </a:t>
            </a:r>
            <a:r>
              <a:rPr lang="en-US" sz="5000" dirty="0" err="1" smtClean="0"/>
              <a:t>Sisneros</a:t>
            </a:r>
            <a:r>
              <a:rPr lang="en-US" sz="5000" dirty="0" smtClean="0"/>
              <a:t>’ voice in the short story </a:t>
            </a:r>
            <a:r>
              <a:rPr lang="en-US" sz="5000" i="1" dirty="0" smtClean="0"/>
              <a:t>Eleven</a:t>
            </a:r>
            <a:r>
              <a:rPr lang="en-US" sz="5000" dirty="0" smtClean="0"/>
              <a:t>?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87575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Short Story Eleven (Part 2)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1.7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52400" y="1066800"/>
            <a:ext cx="8991600" cy="5638800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Outline Response (10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Write Response (25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Connotation vs. Denotation Worksheet (15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75004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11200" dirty="0" smtClean="0"/>
              <a:t>Writing notes in a graphic organizer</a:t>
            </a:r>
          </a:p>
          <a:p>
            <a:pPr marL="1632204" lvl="4" indent="-137160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Outlining and writing a response to a writing prompt</a:t>
            </a:r>
            <a:endParaRPr lang="en-US" sz="112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0"/>
            <a:ext cx="9220200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400" dirty="0" smtClean="0"/>
              <a:t>Analyze the author’s </a:t>
            </a:r>
            <a:r>
              <a:rPr lang="en-US" sz="2400" b="1" dirty="0" smtClean="0"/>
              <a:t>diction</a:t>
            </a:r>
            <a:r>
              <a:rPr lang="en-US" sz="2400" dirty="0" smtClean="0"/>
              <a:t>, </a:t>
            </a:r>
            <a:r>
              <a:rPr lang="en-US" sz="2400" b="1" dirty="0" smtClean="0"/>
              <a:t>syntax</a:t>
            </a:r>
            <a:r>
              <a:rPr lang="en-US" sz="2400" dirty="0" smtClean="0"/>
              <a:t>, use of </a:t>
            </a:r>
            <a:r>
              <a:rPr lang="en-US" sz="2400" b="1" dirty="0" smtClean="0"/>
              <a:t>imagery</a:t>
            </a:r>
            <a:r>
              <a:rPr lang="en-US" sz="2400" dirty="0" smtClean="0"/>
              <a:t>, and the author’s </a:t>
            </a:r>
            <a:r>
              <a:rPr lang="en-US" sz="2400" b="1" dirty="0" smtClean="0"/>
              <a:t>tone</a:t>
            </a:r>
            <a:endParaRPr lang="en-US" sz="24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743200" y="1932857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Outline Response to p.18 prompt (15 min)</a:t>
            </a:r>
          </a:p>
        </p:txBody>
      </p:sp>
      <p:sp>
        <p:nvSpPr>
          <p:cNvPr id="11" name="Rectangle 10"/>
          <p:cNvSpPr/>
          <p:nvPr/>
        </p:nvSpPr>
        <p:spPr>
          <a:xfrm>
            <a:off x="-152400" y="609600"/>
            <a:ext cx="8991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analyze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  <p:sp>
        <p:nvSpPr>
          <p:cNvPr id="8" name="Rectangle 7"/>
          <p:cNvSpPr/>
          <p:nvPr/>
        </p:nvSpPr>
        <p:spPr>
          <a:xfrm>
            <a:off x="76200" y="1960602"/>
            <a:ext cx="2590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Now, write!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1828800"/>
            <a:ext cx="6019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= Cisneros, in the story 11, has a youthful voice</a:t>
            </a:r>
            <a:endParaRPr lang="en-US" sz="2000" b="1" dirty="0" smtClean="0">
              <a:ln>
                <a:solidFill>
                  <a:srgbClr val="000000"/>
                </a:solidFill>
              </a:ln>
              <a:solidFill>
                <a:srgbClr val="80FF00"/>
              </a:solidFill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 flipH="1">
            <a:off x="5638006" y="2230498"/>
            <a:ext cx="1588" cy="3103502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2971800" y="22867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2971800" y="3200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2971800" y="38100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9718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2971800" y="5476293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276600" y="22668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276600" y="31050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276600" y="3810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715795" y="23622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638800" y="3256478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638800" y="384077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44707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6200" y="2594758"/>
            <a:ext cx="2667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2971800" y="4571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276600" y="4572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15000" y="45836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743200" y="1905000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Write Response to p.18 prompt (25 min)</a:t>
            </a:r>
          </a:p>
        </p:txBody>
      </p:sp>
      <p:sp>
        <p:nvSpPr>
          <p:cNvPr id="8" name="Rectangle 7"/>
          <p:cNvSpPr/>
          <p:nvPr/>
        </p:nvSpPr>
        <p:spPr>
          <a:xfrm>
            <a:off x="76200" y="1960602"/>
            <a:ext cx="2590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Now, write!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18288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5400000">
            <a:off x="3743752" y="4124752"/>
            <a:ext cx="379009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2971800" y="22867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2971800" y="3200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2971800" y="38100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9718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2971800" y="569589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276600" y="22668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276600" y="31050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276600" y="3810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715795" y="23622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638800" y="3256478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638800" y="384077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44707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141427" y="3148281"/>
            <a:ext cx="2525573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2971800" y="4571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276600" y="4572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15000" y="45836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3048000" y="5714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Rectangle 37"/>
          <p:cNvSpPr/>
          <p:nvPr/>
        </p:nvSpPr>
        <p:spPr>
          <a:xfrm>
            <a:off x="3276600" y="52386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Voice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715795" y="532655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2" name="Rectangle 31"/>
          <p:cNvSpPr/>
          <p:nvPr/>
        </p:nvSpPr>
        <p:spPr>
          <a:xfrm>
            <a:off x="76200" y="762000"/>
            <a:ext cx="8991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analyze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  <p:bldP spid="38" grpId="0"/>
      <p:bldP spid="3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8" name="Content Placeholder 1"/>
          <p:cNvSpPr>
            <a:spLocks noGrp="1"/>
          </p:cNvSpPr>
          <p:nvPr>
            <p:ph idx="1"/>
          </p:nvPr>
        </p:nvSpPr>
        <p:spPr>
          <a:xfrm>
            <a:off x="0" y="3733800"/>
            <a:ext cx="9144000" cy="3505200"/>
          </a:xfrm>
        </p:spPr>
        <p:txBody>
          <a:bodyPr>
            <a:normAutofit fontScale="250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75004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11200" dirty="0" smtClean="0"/>
              <a:t>Writing notes in a graphic organizer</a:t>
            </a:r>
          </a:p>
          <a:p>
            <a:pPr marL="1632204" lvl="4" indent="-137160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Outlining and writing a response to a writing prompt</a:t>
            </a:r>
            <a:endParaRPr lang="en-US" sz="11200" dirty="0" smtClean="0"/>
          </a:p>
          <a:p>
            <a:pPr marL="1175004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11200" dirty="0" smtClean="0"/>
              <a:t>Completing a worksheet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</p:txBody>
      </p:sp>
      <p:sp>
        <p:nvSpPr>
          <p:cNvPr id="9" name="Rectangle 8"/>
          <p:cNvSpPr/>
          <p:nvPr/>
        </p:nvSpPr>
        <p:spPr>
          <a:xfrm>
            <a:off x="0" y="1524000"/>
            <a:ext cx="9220200" cy="29084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400" dirty="0" smtClean="0"/>
              <a:t>Analyze the author’s </a:t>
            </a:r>
            <a:r>
              <a:rPr lang="en-US" sz="2400" b="1" dirty="0" smtClean="0"/>
              <a:t>diction</a:t>
            </a:r>
            <a:r>
              <a:rPr lang="en-US" sz="2400" dirty="0" smtClean="0"/>
              <a:t>, </a:t>
            </a:r>
            <a:r>
              <a:rPr lang="en-US" sz="2400" b="1" dirty="0" smtClean="0"/>
              <a:t>syntax</a:t>
            </a:r>
            <a:r>
              <a:rPr lang="en-US" sz="2400" dirty="0" smtClean="0"/>
              <a:t>, use of </a:t>
            </a:r>
            <a:r>
              <a:rPr lang="en-US" sz="2400" b="1" dirty="0" smtClean="0"/>
              <a:t>imagery</a:t>
            </a:r>
            <a:r>
              <a:rPr lang="en-US" sz="2400" dirty="0" smtClean="0"/>
              <a:t>, and the author’s </a:t>
            </a:r>
            <a:r>
              <a:rPr lang="en-US" sz="2400" b="1" dirty="0" smtClean="0"/>
              <a:t>tone</a:t>
            </a:r>
            <a:endParaRPr lang="en-US" sz="2400" dirty="0" smtClean="0"/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Distinguish between a words </a:t>
            </a:r>
            <a:r>
              <a:rPr lang="en-US" sz="2600" b="1" dirty="0" smtClean="0"/>
              <a:t>connotation</a:t>
            </a:r>
            <a:r>
              <a:rPr lang="en-US" sz="2600" dirty="0" smtClean="0"/>
              <a:t> and </a:t>
            </a:r>
            <a:r>
              <a:rPr lang="en-US" sz="2600" b="1" dirty="0" smtClean="0"/>
              <a:t>denotation</a:t>
            </a:r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p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(3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52600" y="1447800"/>
            <a:ext cx="60960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2" algn="ctr"/>
            <a:endParaRPr lang="en-US" sz="5000" dirty="0" smtClean="0"/>
          </a:p>
          <a:p>
            <a:pPr marL="0" lvl="2" algn="ctr"/>
            <a:r>
              <a:rPr lang="en-US" sz="5000" dirty="0" smtClean="0"/>
              <a:t>What is </a:t>
            </a:r>
            <a:r>
              <a:rPr lang="en-US" sz="5000" b="1" dirty="0" smtClean="0"/>
              <a:t>connotation</a:t>
            </a:r>
            <a:r>
              <a:rPr lang="en-US" sz="5000" dirty="0" smtClean="0"/>
              <a:t> what is </a:t>
            </a:r>
            <a:r>
              <a:rPr lang="en-US" sz="5000" b="1" dirty="0" smtClean="0"/>
              <a:t>denotation</a:t>
            </a:r>
            <a:r>
              <a:rPr lang="en-US" sz="5000" dirty="0" smtClean="0"/>
              <a:t>?</a:t>
            </a:r>
          </a:p>
          <a:p>
            <a:pPr algn="ctr"/>
            <a:endParaRPr lang="en-US" sz="5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485</TotalTime>
  <Words>499</Words>
  <Application>Microsoft Macintosh PowerPoint</Application>
  <PresentationFormat>On-screen Show (4:3)</PresentationFormat>
  <Paragraphs>107</Paragraphs>
  <Slides>9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Short Story Eleven (Part 2)</vt:lpstr>
      <vt:lpstr>PowerPoint Presentation</vt:lpstr>
      <vt:lpstr>Objectives (2 min)</vt:lpstr>
      <vt:lpstr>Outline Response to p.18 prompt (15 min)</vt:lpstr>
      <vt:lpstr>Write Response to p.18 prompt (25 min)</vt:lpstr>
      <vt:lpstr>Closing (1 min)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Check Yesterday’s HW</dc:title>
  <dc:creator>Seth Schy</dc:creator>
  <cp:lastModifiedBy>Seth Schy</cp:lastModifiedBy>
  <cp:revision>10</cp:revision>
  <cp:lastPrinted>2012-09-12T21:14:14Z</cp:lastPrinted>
  <dcterms:created xsi:type="dcterms:W3CDTF">2012-09-10T18:54:49Z</dcterms:created>
  <dcterms:modified xsi:type="dcterms:W3CDTF">2012-09-12T21:15:00Z</dcterms:modified>
</cp:coreProperties>
</file>

<file path=docProps/thumbnail.jpeg>
</file>