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74" r:id="rId6"/>
    <p:sldId id="275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019300" y="1447800"/>
            <a:ext cx="5181600" cy="365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5000" dirty="0" smtClean="0"/>
              <a:t>How would you describe Sandra </a:t>
            </a:r>
            <a:r>
              <a:rPr lang="en-US" sz="5000" dirty="0" err="1" smtClean="0"/>
              <a:t>Sisneros</a:t>
            </a:r>
            <a:r>
              <a:rPr lang="en-US" sz="5000" dirty="0" smtClean="0"/>
              <a:t>’ voice in the short story </a:t>
            </a:r>
            <a:r>
              <a:rPr lang="en-US" sz="5000" i="1" dirty="0" smtClean="0"/>
              <a:t>Eleven</a:t>
            </a:r>
            <a:r>
              <a:rPr lang="en-US" sz="50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Short Story Eleven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638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Outline Response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Response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Connotation vs. Denotation Worksheet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75004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11200" dirty="0" smtClean="0"/>
              <a:t>Writing notes in a graphic organizer</a:t>
            </a:r>
          </a:p>
          <a:p>
            <a:pPr marL="1632204" lvl="4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10000" dirty="0" smtClean="0"/>
              <a:t>Outlining and writing a response to a writing </a:t>
            </a:r>
            <a:r>
              <a:rPr lang="en-US" sz="10000" smtClean="0"/>
              <a:t>prompt</a:t>
            </a:r>
            <a:endParaRPr lang="en-US" sz="1120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400" dirty="0" smtClean="0"/>
              <a:t>Analyze the author’s </a:t>
            </a:r>
            <a:r>
              <a:rPr lang="en-US" sz="2400" b="1" dirty="0" smtClean="0"/>
              <a:t>diction</a:t>
            </a:r>
            <a:r>
              <a:rPr lang="en-US" sz="2400" dirty="0" smtClean="0"/>
              <a:t>, </a:t>
            </a:r>
            <a:r>
              <a:rPr lang="en-US" sz="2400" b="1" dirty="0" smtClean="0"/>
              <a:t>syntax</a:t>
            </a:r>
            <a:r>
              <a:rPr lang="en-US" sz="2400" dirty="0" smtClean="0"/>
              <a:t>, use of </a:t>
            </a:r>
            <a:r>
              <a:rPr lang="en-US" sz="2400" b="1" dirty="0" smtClean="0"/>
              <a:t>imagery</a:t>
            </a:r>
            <a:r>
              <a:rPr lang="en-US" sz="2400" dirty="0" smtClean="0"/>
              <a:t>, and the author’s </a:t>
            </a:r>
            <a:r>
              <a:rPr lang="en-US" sz="2400" b="1" dirty="0" smtClean="0"/>
              <a:t>tone</a:t>
            </a:r>
            <a:endParaRPr lang="en-US" sz="24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1905000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41400" y="46038"/>
            <a:ext cx="7493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Outline Response to p.18 prompt (15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2400" y="6096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1960602"/>
            <a:ext cx="2590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Now, write!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8288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3743752" y="4124752"/>
            <a:ext cx="379009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22867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200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38100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56958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22668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Diction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31050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Syntax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3810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Imagery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23622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845" y="4470737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" y="2594758"/>
            <a:ext cx="266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4571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276600" y="4572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5714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276600" y="52386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Voice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1" grpId="0"/>
      <p:bldP spid="33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1905000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41400" y="46038"/>
            <a:ext cx="74930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Response to p.18 prompt (25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1960602"/>
            <a:ext cx="25908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Now, write!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8288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3743752" y="4124752"/>
            <a:ext cx="379009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22867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200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38100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56958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22668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Diction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31050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Syntax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3810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Imagery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23622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1845" y="4470737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1427" y="3148281"/>
            <a:ext cx="2525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4571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276600" y="4572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5714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276600" y="52386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Voice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200" y="7620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1" grpId="0"/>
      <p:bldP spid="33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733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75004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11200" dirty="0" smtClean="0"/>
              <a:t>Writing notes in a graphic organizer</a:t>
            </a:r>
          </a:p>
          <a:p>
            <a:pPr marL="1632204" lvl="4" indent="-1371600">
              <a:spcAft>
                <a:spcPts val="600"/>
              </a:spcAft>
              <a:buFont typeface="+mj-lt"/>
              <a:buAutoNum type="alphaLcParenR"/>
            </a:pPr>
            <a:r>
              <a:rPr lang="en-US" sz="10000" dirty="0" smtClean="0"/>
              <a:t>Outlining and writing a response to a writing prompt</a:t>
            </a:r>
            <a:endParaRPr lang="en-US" sz="112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524000"/>
            <a:ext cx="9220200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400" dirty="0" smtClean="0"/>
              <a:t>Analyze the author’s </a:t>
            </a:r>
            <a:r>
              <a:rPr lang="en-US" sz="2400" b="1" dirty="0" smtClean="0"/>
              <a:t>diction</a:t>
            </a:r>
            <a:r>
              <a:rPr lang="en-US" sz="2400" dirty="0" smtClean="0"/>
              <a:t>, </a:t>
            </a:r>
            <a:r>
              <a:rPr lang="en-US" sz="2400" b="1" dirty="0" smtClean="0"/>
              <a:t>syntax</a:t>
            </a:r>
            <a:r>
              <a:rPr lang="en-US" sz="2400" dirty="0" smtClean="0"/>
              <a:t>, use of </a:t>
            </a:r>
            <a:r>
              <a:rPr lang="en-US" sz="2400" b="1" dirty="0" smtClean="0"/>
              <a:t>imagery</a:t>
            </a:r>
            <a:r>
              <a:rPr lang="en-US" sz="2400" dirty="0" smtClean="0"/>
              <a:t>, and the author’s </a:t>
            </a:r>
            <a:r>
              <a:rPr lang="en-US" sz="2400" b="1" dirty="0" smtClean="0"/>
              <a:t>tone</a:t>
            </a:r>
            <a:endParaRPr lang="en-US" sz="24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4478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endParaRPr lang="en-US" sz="5000" dirty="0" smtClean="0"/>
          </a:p>
          <a:p>
            <a:pPr marL="0" lvl="2" algn="ctr"/>
            <a:r>
              <a:rPr lang="en-US" sz="5000" dirty="0" smtClean="0"/>
              <a:t>What is </a:t>
            </a:r>
            <a:r>
              <a:rPr lang="en-US" sz="5000" b="1" dirty="0" smtClean="0"/>
              <a:t>connotation</a:t>
            </a:r>
            <a:r>
              <a:rPr lang="en-US" sz="5000" dirty="0" smtClean="0"/>
              <a:t> what is </a:t>
            </a:r>
            <a:r>
              <a:rPr lang="en-US" sz="5000" b="1" dirty="0" smtClean="0"/>
              <a:t>denotation</a:t>
            </a:r>
            <a:r>
              <a:rPr lang="en-US" sz="5000" dirty="0" smtClean="0"/>
              <a:t>?</a:t>
            </a:r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581</Words>
  <Application>Microsoft Macintosh PowerPoint</Application>
  <PresentationFormat>On-screen Show (4:3)</PresentationFormat>
  <Paragraphs>107</Paragraphs>
  <Slides>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Short Story Eleven (Part 2)</vt:lpstr>
      <vt:lpstr>Slide 3</vt:lpstr>
      <vt:lpstr>Objectives (2 min)</vt:lpstr>
      <vt:lpstr>Outline Response to p.18 prompt (15 min)</vt:lpstr>
      <vt:lpstr>Write Response to p.18 prompt (25 min)</vt:lpstr>
      <vt:lpstr>Closing (1 min)</vt:lpstr>
      <vt:lpstr>Slide 8</vt:lpstr>
      <vt:lpstr>Slide 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9</cp:revision>
  <dcterms:created xsi:type="dcterms:W3CDTF">2012-09-11T21:16:55Z</dcterms:created>
  <dcterms:modified xsi:type="dcterms:W3CDTF">2012-09-11T21:17:24Z</dcterms:modified>
</cp:coreProperties>
</file>