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74" r:id="rId6"/>
    <p:sldId id="275" r:id="rId7"/>
    <p:sldId id="277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950FD-045F-C24A-987A-C6080C1BBAD6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0B49-515D-DF42-A5B1-399E36A036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66FF66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DEA5-A367-2F48-AE42-CB0C0B7B07B3}" type="datetimeFigureOut">
              <a:rPr lang="en-US" smtClean="0"/>
              <a:pPr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532B-7470-DB46-B5EF-1B0C39395A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371600"/>
            <a:ext cx="7315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Similar to the poem we read yesterday titled </a:t>
            </a:r>
            <a:r>
              <a:rPr lang="en-US" sz="5000" i="1" dirty="0" smtClean="0"/>
              <a:t>Identity</a:t>
            </a:r>
            <a:r>
              <a:rPr lang="en-US" sz="5000" dirty="0" smtClean="0"/>
              <a:t> write down a metaphor for your own life (Compare your life </a:t>
            </a:r>
            <a:r>
              <a:rPr lang="en-US" sz="5000" smtClean="0"/>
              <a:t>to something)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Extended Metaphor and Symbolism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</a:t>
            </a:r>
            <a:r>
              <a:rPr lang="en-US" b="1" dirty="0" smtClean="0"/>
              <a:t>symbol</a:t>
            </a:r>
            <a:r>
              <a:rPr lang="en-US" dirty="0" smtClean="0"/>
              <a:t> and </a:t>
            </a:r>
            <a:r>
              <a:rPr lang="en-US" b="1" dirty="0" smtClean="0"/>
              <a:t>extended metaphor </a:t>
            </a:r>
            <a:r>
              <a:rPr lang="en-US" dirty="0" smtClean="0"/>
              <a:t>(5 min) 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Vocabulary Term: </a:t>
            </a:r>
            <a:r>
              <a:rPr lang="en-US" b="1" dirty="0" smtClean="0"/>
              <a:t>Figurative Language</a:t>
            </a:r>
            <a:r>
              <a:rPr lang="en-US" dirty="0" smtClean="0"/>
              <a:t>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Time to write! (35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Review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</a:t>
            </a:r>
            <a:r>
              <a:rPr lang="en-US" sz="2600" b="1" dirty="0" smtClean="0"/>
              <a:t> </a:t>
            </a:r>
            <a:r>
              <a:rPr lang="en-US" sz="2600" dirty="0" smtClean="0"/>
              <a:t>that using an </a:t>
            </a:r>
            <a:r>
              <a:rPr lang="en-US" sz="2600" b="1" dirty="0" smtClean="0"/>
              <a:t>extended metaphor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Review </a:t>
            </a:r>
            <a:r>
              <a:rPr lang="en-US" sz="3200" b="1" dirty="0" smtClean="0"/>
              <a:t>symbol</a:t>
            </a:r>
            <a:r>
              <a:rPr lang="en-US" sz="3200" dirty="0" smtClean="0"/>
              <a:t> and </a:t>
            </a:r>
            <a:r>
              <a:rPr lang="en-US" sz="3200" b="1" dirty="0" smtClean="0"/>
              <a:t>extended metaphor </a:t>
            </a:r>
            <a:r>
              <a:rPr lang="en-US" sz="3200" dirty="0" smtClean="0"/>
              <a:t>(2 min) 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447800"/>
            <a:ext cx="6553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Review the terms: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(Extended) metaphor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Symbol</a:t>
            </a:r>
          </a:p>
          <a:p>
            <a:pPr algn="ctr"/>
            <a:r>
              <a:rPr lang="en-US" sz="2000" dirty="0" smtClean="0"/>
              <a:t>Ex:</a:t>
            </a:r>
          </a:p>
          <a:p>
            <a:pPr algn="ctr"/>
            <a:endParaRPr lang="en-US" sz="3000" b="1" dirty="0" smtClean="0"/>
          </a:p>
          <a:p>
            <a:pPr algn="ctr"/>
            <a:endParaRPr lang="en-US" sz="3000" b="1" dirty="0" smtClean="0"/>
          </a:p>
          <a:p>
            <a:pPr algn="ctr"/>
            <a:r>
              <a:rPr lang="en-US" sz="3000" dirty="0" smtClean="0"/>
              <a:t>Look on </a:t>
            </a:r>
            <a:r>
              <a:rPr lang="en-US" sz="3000" dirty="0" err="1" smtClean="0"/>
              <a:t>p</a:t>
            </a:r>
            <a:r>
              <a:rPr lang="en-US" sz="3000" dirty="0" smtClean="0"/>
              <a:t>. 206</a:t>
            </a:r>
          </a:p>
          <a:p>
            <a:pPr algn="ctr"/>
            <a:r>
              <a:rPr lang="en-US" sz="3000" u="sng" dirty="0" smtClean="0"/>
              <a:t>Or</a:t>
            </a:r>
            <a:endParaRPr lang="en-US" sz="3000" dirty="0" smtClean="0"/>
          </a:p>
          <a:p>
            <a:pPr algn="ctr"/>
            <a:r>
              <a:rPr lang="en-US" sz="3000" dirty="0" smtClean="0"/>
              <a:t>In the Glossary (at the back of the book)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2438400"/>
            <a:ext cx="1587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(a comparison)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733800"/>
            <a:ext cx="373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the purpose of using </a:t>
            </a:r>
            <a:r>
              <a:rPr lang="en-US" sz="3000" b="1" dirty="0" smtClean="0"/>
              <a:t>metaphors</a:t>
            </a:r>
            <a:r>
              <a:rPr lang="en-US" sz="3000" dirty="0" smtClean="0"/>
              <a:t> and </a:t>
            </a:r>
            <a:r>
              <a:rPr lang="en-US" sz="3000" b="1" dirty="0" smtClean="0"/>
              <a:t>symbols</a:t>
            </a:r>
            <a:r>
              <a:rPr lang="en-US" sz="30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Vocabulary Term: </a:t>
            </a:r>
            <a:r>
              <a:rPr lang="en-US" sz="3000" b="1" dirty="0" smtClean="0">
                <a:latin typeface="Calibri"/>
                <a:cs typeface="Calibri"/>
              </a:rPr>
              <a:t>Figurative Language</a:t>
            </a:r>
            <a:r>
              <a:rPr lang="en-US" sz="3000" dirty="0" smtClean="0">
                <a:latin typeface="Calibri"/>
                <a:cs typeface="Calibri"/>
              </a:rPr>
              <a:t> (2 min)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7800" y="1718608"/>
            <a:ext cx="6553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What is </a:t>
            </a:r>
            <a:r>
              <a:rPr lang="en-US" sz="3000" b="1" dirty="0" smtClean="0"/>
              <a:t>Figurative Language</a:t>
            </a:r>
            <a:r>
              <a:rPr lang="en-US" sz="3000" dirty="0" smtClean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the function and effect of an </a:t>
            </a:r>
            <a:r>
              <a:rPr lang="en-US" b="1" dirty="0" smtClean="0"/>
              <a:t>extended metaphor</a:t>
            </a:r>
            <a:endParaRPr lang="en-US" dirty="0" smtClean="0"/>
          </a:p>
          <a:p>
            <a:pPr marL="1088136" lvl="2" indent="-457200"/>
            <a:r>
              <a:rPr lang="en-US" dirty="0" smtClean="0"/>
              <a:t> by reading, discussing and notating the poem </a:t>
            </a:r>
            <a:r>
              <a:rPr lang="en-US" i="1" dirty="0" smtClean="0"/>
              <a:t>Identity</a:t>
            </a:r>
            <a:r>
              <a:rPr lang="en-US" dirty="0" smtClean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2971800"/>
            <a:ext cx="6553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dirty="0" smtClean="0"/>
              <a:t>Descriptions of one thing that are NOT meant to be taken literally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8"/>
            <a:ext cx="8331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Time to Write (35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-228600" y="6490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 poem using an </a:t>
            </a:r>
            <a:r>
              <a:rPr lang="en-US" b="1" dirty="0" smtClean="0"/>
              <a:t>extended metaphor </a:t>
            </a:r>
            <a:r>
              <a:rPr lang="en-US" dirty="0" smtClean="0"/>
              <a:t>by emulating the poem </a:t>
            </a:r>
            <a:r>
              <a:rPr lang="en-US" i="1" dirty="0" smtClean="0"/>
              <a:t>Identity</a:t>
            </a:r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5638800" y="996215"/>
            <a:ext cx="3429000" cy="4642585"/>
            <a:chOff x="4419600" y="1059715"/>
            <a:chExt cx="4343400" cy="5785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752600"/>
              <a:ext cx="4343400" cy="50927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1059715"/>
              <a:ext cx="3606800" cy="69288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270000" y="1167348"/>
            <a:ext cx="3987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Now it’s your turn to write!</a:t>
            </a:r>
          </a:p>
          <a:p>
            <a:endParaRPr lang="en-US" sz="3000" b="1" dirty="0" smtClean="0"/>
          </a:p>
          <a:p>
            <a:r>
              <a:rPr lang="en-US" sz="3000" dirty="0" smtClean="0"/>
              <a:t>If you are having trouble getting started you can use the line </a:t>
            </a:r>
          </a:p>
          <a:p>
            <a:endParaRPr lang="en-US" sz="3000" dirty="0" smtClean="0"/>
          </a:p>
          <a:p>
            <a:pPr algn="ctr"/>
            <a:r>
              <a:rPr lang="en-US" sz="3000" dirty="0" smtClean="0"/>
              <a:t>“I am like a ______”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9200" y="5305961"/>
            <a:ext cx="398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***Make sure your poem includes an extended metaphor.  At the end of the poem, briefly explain the extended metaphor you choose.***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Reading, discussing, and notating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Emulating the poem </a:t>
            </a:r>
            <a:r>
              <a:rPr lang="en-US" sz="8000" i="1" dirty="0" smtClean="0"/>
              <a:t>Identity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0" y="14478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Review the function and effect of an </a:t>
            </a:r>
            <a:r>
              <a:rPr lang="en-US" sz="2600" b="1" dirty="0" smtClean="0"/>
              <a:t>extended metaphor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Create a poem</a:t>
            </a:r>
            <a:r>
              <a:rPr lang="en-US" sz="2600" b="1" dirty="0" smtClean="0"/>
              <a:t> </a:t>
            </a:r>
            <a:r>
              <a:rPr lang="en-US" sz="2600" dirty="0" smtClean="0"/>
              <a:t>that using an </a:t>
            </a:r>
            <a:r>
              <a:rPr lang="en-US" sz="2600" b="1" dirty="0" smtClean="0"/>
              <a:t>extended metaphor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413337"/>
            <a:ext cx="609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3000" dirty="0" smtClean="0"/>
              <a:t>What </a:t>
            </a:r>
            <a:r>
              <a:rPr lang="en-US" sz="3000" b="1" dirty="0" smtClean="0"/>
              <a:t>extended metaphor </a:t>
            </a:r>
            <a:r>
              <a:rPr lang="en-US" sz="3000" dirty="0" smtClean="0"/>
              <a:t> do I use in this class?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624</Words>
  <Application>Microsoft Macintosh PowerPoint</Application>
  <PresentationFormat>On-screen Show (4:3)</PresentationFormat>
  <Paragraphs>93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Extended Metaphor and Symbolism (Part 2)</vt:lpstr>
      <vt:lpstr>Slide 3</vt:lpstr>
      <vt:lpstr>Objectives (2 min)</vt:lpstr>
      <vt:lpstr>Review symbol and extended metaphor (2 min) </vt:lpstr>
      <vt:lpstr>Vocabulary Term: Figurative Language (2 min)</vt:lpstr>
      <vt:lpstr>Time to Write (35 min)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Yesterday’s HW</dc:title>
  <dc:creator>Seth Schy</dc:creator>
  <cp:lastModifiedBy>Seth Schy</cp:lastModifiedBy>
  <cp:revision>33</cp:revision>
  <dcterms:created xsi:type="dcterms:W3CDTF">2012-09-12T19:03:29Z</dcterms:created>
  <dcterms:modified xsi:type="dcterms:W3CDTF">2012-09-13T00:41:56Z</dcterms:modified>
</cp:coreProperties>
</file>