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84" r:id="rId2"/>
    <p:sldId id="257" r:id="rId3"/>
    <p:sldId id="258" r:id="rId4"/>
    <p:sldId id="259" r:id="rId5"/>
    <p:sldId id="260" r:id="rId6"/>
    <p:sldId id="278" r:id="rId7"/>
    <p:sldId id="274" r:id="rId8"/>
    <p:sldId id="279" r:id="rId9"/>
    <p:sldId id="280" r:id="rId10"/>
    <p:sldId id="282" r:id="rId11"/>
    <p:sldId id="275" r:id="rId12"/>
    <p:sldId id="283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0" d="100"/>
          <a:sy n="6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95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6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The </a:t>
            </a:r>
            <a:r>
              <a:rPr lang="en-US" sz="3200" b="1" dirty="0" smtClean="0"/>
              <a:t>theme</a:t>
            </a:r>
            <a:r>
              <a:rPr lang="en-US" sz="3200" dirty="0" smtClean="0"/>
              <a:t> in </a:t>
            </a:r>
            <a:r>
              <a:rPr lang="en-US" sz="3200" i="1" dirty="0" smtClean="0"/>
              <a:t>Hanging Fire</a:t>
            </a:r>
            <a:r>
              <a:rPr lang="en-US" sz="3200" dirty="0" smtClean="0"/>
              <a:t> (5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182469"/>
            <a:ext cx="8077200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1800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Analyze a poem to identify the </a:t>
            </a:r>
            <a:r>
              <a:rPr lang="en-US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theme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by using the TPCASTT method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600" dirty="0" smtClean="0"/>
              <a:t>What is </a:t>
            </a:r>
            <a:r>
              <a:rPr lang="en-US" sz="3600" i="1" dirty="0" smtClean="0"/>
              <a:t>Hanging Fire</a:t>
            </a:r>
            <a:r>
              <a:rPr lang="en-US" sz="3600" dirty="0" smtClean="0"/>
              <a:t> about?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55930"/>
            <a:ext cx="8483179" cy="4763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500" dirty="0" smtClean="0"/>
              <a:t>Write response to </a:t>
            </a:r>
            <a:r>
              <a:rPr lang="en-US" sz="3500" dirty="0" err="1" smtClean="0"/>
              <a:t>p</a:t>
            </a:r>
            <a:r>
              <a:rPr lang="en-US" sz="3500" dirty="0" smtClean="0"/>
              <a:t>. </a:t>
            </a:r>
            <a:r>
              <a:rPr lang="en-US" sz="3500" b="1" dirty="0" smtClean="0"/>
              <a:t>221</a:t>
            </a:r>
            <a:r>
              <a:rPr lang="en-US" sz="3500" dirty="0" smtClean="0"/>
              <a:t> prompt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71600"/>
            <a:ext cx="8997335" cy="111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Using the TPCASTT Method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Outlining and writing a response to a prompt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0" y="12192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 poem to identify the </a:t>
            </a:r>
            <a:r>
              <a:rPr lang="en-US" sz="2600" b="1" dirty="0" smtClean="0"/>
              <a:t>theme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Explain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a poem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066800"/>
            <a:ext cx="6096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3000" dirty="0" smtClean="0"/>
              <a:t>What was the </a:t>
            </a:r>
            <a:r>
              <a:rPr lang="en-US" sz="3000" b="1" dirty="0" smtClean="0"/>
              <a:t>theme</a:t>
            </a:r>
            <a:r>
              <a:rPr lang="en-US" sz="3000" dirty="0" smtClean="0"/>
              <a:t> of </a:t>
            </a:r>
            <a:r>
              <a:rPr lang="en-US" sz="3000" i="1" dirty="0" smtClean="0"/>
              <a:t>Nikki Rosa?</a:t>
            </a:r>
            <a:endParaRPr lang="en-US" sz="3000" dirty="0" smtClean="0"/>
          </a:p>
          <a:p>
            <a:pPr marL="0" lvl="2" algn="ctr"/>
            <a:endParaRPr lang="en-US" sz="3000" dirty="0" smtClean="0"/>
          </a:p>
          <a:p>
            <a:pPr marL="0" lvl="2" algn="ctr"/>
            <a:r>
              <a:rPr lang="en-US" sz="3000" dirty="0" smtClean="0"/>
              <a:t>***Remember </a:t>
            </a:r>
            <a:r>
              <a:rPr lang="en-US" sz="3000" i="1" dirty="0" smtClean="0"/>
              <a:t>Nikki Rosa</a:t>
            </a:r>
            <a:r>
              <a:rPr lang="en-US" sz="3000" dirty="0" smtClean="0"/>
              <a:t> was the poem where Nikki Giovanni said that even though she had a tough childhood, “All the while I was quite happy”***</a:t>
            </a:r>
            <a:endParaRPr lang="en-US" sz="3000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48006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/>
            <a:r>
              <a:rPr lang="en-US" sz="3000" dirty="0" smtClean="0"/>
              <a:t>Possible Themes:</a:t>
            </a:r>
          </a:p>
          <a:p>
            <a:pPr marL="0" lvl="2" algn="ctr"/>
            <a:r>
              <a:rPr lang="en-US" sz="3000" dirty="0" smtClean="0">
                <a:solidFill>
                  <a:srgbClr val="FF0000"/>
                </a:solidFill>
              </a:rPr>
              <a:t>Combating Racism</a:t>
            </a:r>
          </a:p>
          <a:p>
            <a:pPr marL="0" lvl="2" algn="ctr"/>
            <a:r>
              <a:rPr lang="en-US" sz="3000" dirty="0" smtClean="0">
                <a:solidFill>
                  <a:srgbClr val="FF0000"/>
                </a:solidFill>
              </a:rPr>
              <a:t>Overcoming Stereotypes</a:t>
            </a:r>
          </a:p>
          <a:p>
            <a:pPr marL="0" lvl="2" algn="ctr"/>
            <a:r>
              <a:rPr lang="en-US" sz="3000" dirty="0" smtClean="0">
                <a:solidFill>
                  <a:srgbClr val="FF0000"/>
                </a:solidFill>
              </a:rPr>
              <a:t>The “Black Experience”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371600"/>
            <a:ext cx="7315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has the </a:t>
            </a:r>
            <a:r>
              <a:rPr lang="en-US" sz="5000" b="1" dirty="0" smtClean="0"/>
              <a:t>theme </a:t>
            </a:r>
            <a:r>
              <a:rPr lang="en-US" sz="5000" dirty="0" smtClean="0"/>
              <a:t>of your week been?</a:t>
            </a:r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In other words, what has been the </a:t>
            </a:r>
            <a:r>
              <a:rPr lang="en-US" sz="5000" b="1" dirty="0" smtClean="0"/>
              <a:t>central idea</a:t>
            </a:r>
            <a:r>
              <a:rPr lang="en-US" sz="5000" dirty="0" smtClean="0"/>
              <a:t> or </a:t>
            </a:r>
            <a:r>
              <a:rPr lang="en-US" sz="5000" b="1" dirty="0" smtClean="0"/>
              <a:t>central topic</a:t>
            </a:r>
            <a:r>
              <a:rPr lang="en-US" sz="5000" dirty="0" smtClean="0"/>
              <a:t> of your week?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Exploring Theme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3.10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Explained (Title-Prediction)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i="1" dirty="0" smtClean="0"/>
              <a:t>Hanging Fire</a:t>
            </a:r>
            <a:r>
              <a:rPr lang="en-US" dirty="0" smtClean="0"/>
              <a:t> and Fill-Out the KWL Chart (10 min)</a:t>
            </a:r>
          </a:p>
          <a:p>
            <a:pPr marL="1024128" lvl="1" indent="-514350">
              <a:buFont typeface="+mj-lt"/>
              <a:buAutoNum type="arabicPeriod"/>
            </a:pPr>
            <a:r>
              <a:rPr lang="en-US" dirty="0" smtClean="0"/>
              <a:t>Pair-Share your KWL Chart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Apply TPCASTT (Finish Sheet)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is </a:t>
            </a:r>
            <a:r>
              <a:rPr lang="en-US" i="1" dirty="0" smtClean="0"/>
              <a:t>Hanging Fire</a:t>
            </a:r>
            <a:r>
              <a:rPr lang="en-US" dirty="0" smtClean="0"/>
              <a:t> about?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b="1" dirty="0" smtClean="0"/>
              <a:t>theme</a:t>
            </a:r>
            <a:r>
              <a:rPr lang="en-US" dirty="0" smtClean="0"/>
              <a:t> in </a:t>
            </a:r>
            <a:r>
              <a:rPr lang="en-US" i="1" dirty="0" smtClean="0"/>
              <a:t>Hanging Fire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response to 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b="1" dirty="0" smtClean="0"/>
              <a:t>221</a:t>
            </a:r>
            <a:r>
              <a:rPr lang="en-US" dirty="0" smtClean="0"/>
              <a:t> prompt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Using the TPCASTT Method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Outlining and writing a response to a prompt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 poem to identify the </a:t>
            </a:r>
            <a:r>
              <a:rPr lang="en-US" sz="2600" b="1" dirty="0" smtClean="0"/>
              <a:t>theme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Explain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a poem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TPCASTT Explained (Title-Prediction) (5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Analyze a poem to identify the </a:t>
            </a:r>
            <a:r>
              <a:rPr lang="en-US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theme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by using the TPCASTT method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Read </a:t>
            </a:r>
            <a:r>
              <a:rPr lang="en-US" sz="2800" i="1" dirty="0" smtClean="0"/>
              <a:t>Hanging Fire</a:t>
            </a:r>
            <a:r>
              <a:rPr lang="en-US" sz="2800" dirty="0" smtClean="0"/>
              <a:t> and Fill-Out the KWL Chart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Analyze a poem to identify the </a:t>
            </a:r>
            <a:r>
              <a:rPr lang="en-US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theme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by using the TPCASTT method</a:t>
            </a:r>
            <a:endParaRPr lang="en-US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529231"/>
            <a:ext cx="3089412" cy="28715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3529230"/>
            <a:ext cx="2466378" cy="28715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3529232"/>
            <a:ext cx="2797938" cy="2871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/>
            <a:r>
              <a:rPr lang="en-US" sz="4000" dirty="0" smtClean="0">
                <a:latin typeface="Calibri"/>
                <a:cs typeface="Calibri"/>
              </a:rPr>
              <a:t>Pair-Share your KWL Chart (2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Analyze a poem to identify the </a:t>
            </a:r>
            <a:r>
              <a:rPr lang="en-US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theme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by using the TPCASTT method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76400"/>
            <a:ext cx="8249741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Apply TPCASTT (Finish Sheet) (10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182469"/>
            <a:ext cx="8077200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1800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Analyze a poem to identify the </a:t>
            </a:r>
            <a:r>
              <a:rPr lang="en-US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theme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by using the TPCASTT method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1666</TotalTime>
  <Words>743</Words>
  <Application>Microsoft Macintosh PowerPoint</Application>
  <PresentationFormat>On-screen Show (4:3)</PresentationFormat>
  <Paragraphs>152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Block 2 seating Chart</vt:lpstr>
      <vt:lpstr>PowerPoint Presentation</vt:lpstr>
      <vt:lpstr>Exploring Theme</vt:lpstr>
      <vt:lpstr>PowerPoint Presentation</vt:lpstr>
      <vt:lpstr>Objectives (2 min)</vt:lpstr>
      <vt:lpstr>TPCASTT Explained (Title-Prediction) (5 min)</vt:lpstr>
      <vt:lpstr>Read Hanging Fire and Fill-Out the KWL Chart (10 min)</vt:lpstr>
      <vt:lpstr>Pair-Share your KWL Chart (2 min)</vt:lpstr>
      <vt:lpstr>Apply TPCASTT (Finish Sheet) (10 min)</vt:lpstr>
      <vt:lpstr>The theme in Hanging Fire (5 min)</vt:lpstr>
      <vt:lpstr>What is Hanging Fire about? (5 min)</vt:lpstr>
      <vt:lpstr>Write response to p. 221 prompt (10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49</cp:revision>
  <dcterms:created xsi:type="dcterms:W3CDTF">2012-09-13T17:06:41Z</dcterms:created>
  <dcterms:modified xsi:type="dcterms:W3CDTF">2012-09-14T16:02:18Z</dcterms:modified>
</cp:coreProperties>
</file>