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87" r:id="rId2"/>
    <p:sldId id="257" r:id="rId3"/>
    <p:sldId id="258" r:id="rId4"/>
    <p:sldId id="259" r:id="rId5"/>
    <p:sldId id="260" r:id="rId6"/>
    <p:sldId id="261" r:id="rId7"/>
    <p:sldId id="281" r:id="rId8"/>
    <p:sldId id="282" r:id="rId9"/>
    <p:sldId id="283" r:id="rId10"/>
    <p:sldId id="284" r:id="rId11"/>
    <p:sldId id="286" r:id="rId12"/>
    <p:sldId id="285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44" d="100"/>
          <a:sy n="144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nny-poems-for-free.com/funny-sonnet-poems.html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19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What is a Sonnet?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Examine the structure of a Shakespeare’s </a:t>
            </a:r>
            <a:r>
              <a:rPr lang="en-US" b="1" i="1" dirty="0" smtClean="0"/>
              <a:t>Sonnet 18</a:t>
            </a:r>
            <a:r>
              <a:rPr lang="en-US" dirty="0" smtClean="0"/>
              <a:t> by Analyzing </a:t>
            </a:r>
            <a:r>
              <a:rPr lang="en-US" i="1" dirty="0" smtClean="0"/>
              <a:t>Sonnet 18’s</a:t>
            </a:r>
            <a:r>
              <a:rPr lang="en-US" dirty="0" smtClean="0"/>
              <a:t> </a:t>
            </a:r>
            <a:r>
              <a:rPr lang="en-US" b="1" dirty="0" smtClean="0"/>
              <a:t>rhyme scheme</a:t>
            </a:r>
            <a:r>
              <a:rPr lang="en-US" dirty="0" smtClean="0"/>
              <a:t> and </a:t>
            </a:r>
            <a:r>
              <a:rPr lang="en-US" b="1" dirty="0" smtClean="0"/>
              <a:t>syllables</a:t>
            </a:r>
            <a:endParaRPr lang="en-US" i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743200" y="1411813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Soooooo</a:t>
            </a:r>
            <a:r>
              <a:rPr lang="en-US" sz="4000" dirty="0" smtClean="0"/>
              <a:t>…What is a </a:t>
            </a:r>
            <a:r>
              <a:rPr lang="en-US" sz="4000" b="1" dirty="0" smtClean="0">
                <a:solidFill>
                  <a:srgbClr val="FF0000"/>
                </a:solidFill>
              </a:rPr>
              <a:t>sonnet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2717494" y="3925669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http://www.funny-poems-for-free.com/funny-sonnet-poems.html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What is a Sonnet?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Examine the structure of a Shakespeare’s </a:t>
            </a:r>
            <a:r>
              <a:rPr lang="en-US" b="1" i="1" dirty="0" smtClean="0"/>
              <a:t>Sonnet 18</a:t>
            </a:r>
            <a:r>
              <a:rPr lang="en-US" dirty="0" smtClean="0"/>
              <a:t> by Analyzing </a:t>
            </a:r>
            <a:r>
              <a:rPr lang="en-US" i="1" dirty="0" smtClean="0"/>
              <a:t>Sonnet 18’s</a:t>
            </a:r>
            <a:r>
              <a:rPr lang="en-US" dirty="0" smtClean="0"/>
              <a:t> </a:t>
            </a:r>
            <a:r>
              <a:rPr lang="en-US" b="1" dirty="0" smtClean="0"/>
              <a:t>rhyme scheme</a:t>
            </a:r>
            <a:r>
              <a:rPr lang="en-US" dirty="0" smtClean="0"/>
              <a:t> and </a:t>
            </a:r>
            <a:r>
              <a:rPr lang="en-US" b="1" dirty="0" smtClean="0"/>
              <a:t>syllables</a:t>
            </a:r>
            <a:endParaRPr lang="en-US" i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981200" y="11430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Soooooo</a:t>
            </a:r>
            <a:r>
              <a:rPr lang="en-US" sz="4000" dirty="0" smtClean="0"/>
              <a:t>…What is a </a:t>
            </a:r>
            <a:r>
              <a:rPr lang="en-US" sz="4000" b="1" dirty="0" smtClean="0">
                <a:solidFill>
                  <a:srgbClr val="FF0000"/>
                </a:solidFill>
              </a:rPr>
              <a:t>sonnet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2380595"/>
            <a:ext cx="5791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 14 line poem written in </a:t>
            </a:r>
            <a:r>
              <a:rPr lang="en-US" sz="4000" b="1" dirty="0" smtClean="0">
                <a:solidFill>
                  <a:srgbClr val="FF0000"/>
                </a:solidFill>
              </a:rPr>
              <a:t>iambic pentameter</a:t>
            </a:r>
            <a:r>
              <a:rPr lang="en-US" sz="4000" dirty="0" smtClean="0">
                <a:solidFill>
                  <a:srgbClr val="FF0000"/>
                </a:solidFill>
              </a:rPr>
              <a:t> that has a </a:t>
            </a:r>
            <a:r>
              <a:rPr lang="en-US" sz="4000" b="1" dirty="0" smtClean="0">
                <a:solidFill>
                  <a:srgbClr val="FF0000"/>
                </a:solidFill>
              </a:rPr>
              <a:t>rhyme scheme</a:t>
            </a:r>
            <a:r>
              <a:rPr lang="en-US" sz="4000" dirty="0" smtClean="0">
                <a:solidFill>
                  <a:srgbClr val="FF0000"/>
                </a:solidFill>
              </a:rPr>
              <a:t> of 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ABAB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CDCD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EFEF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GG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Your Own Sonnet (15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an original </a:t>
            </a:r>
            <a:r>
              <a:rPr lang="en-US" b="1" dirty="0" smtClean="0"/>
              <a:t>sonnet </a:t>
            </a:r>
            <a:r>
              <a:rPr lang="en-US" dirty="0" smtClean="0"/>
              <a:t>by emulating Shakespeare’s </a:t>
            </a:r>
            <a:r>
              <a:rPr lang="en-US" i="1" dirty="0" smtClean="0"/>
              <a:t>Sonnet 18</a:t>
            </a:r>
          </a:p>
          <a:p>
            <a:pPr marL="1088136" lvl="2" indent="-457200"/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52400" y="304800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Right now, try to write your own </a:t>
            </a:r>
            <a:r>
              <a:rPr lang="en-US" sz="4000" b="1" dirty="0" smtClean="0"/>
              <a:t>Sonnet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1371600"/>
            <a:ext cx="5791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u="sng" dirty="0" smtClean="0"/>
              <a:t>DON’T FORGET</a:t>
            </a:r>
          </a:p>
          <a:p>
            <a:pPr algn="ctr"/>
            <a:r>
              <a:rPr lang="en-US" sz="3500" dirty="0" smtClean="0">
                <a:solidFill>
                  <a:srgbClr val="FF0000"/>
                </a:solidFill>
              </a:rPr>
              <a:t>A 14 line poem written in </a:t>
            </a:r>
            <a:r>
              <a:rPr lang="en-US" sz="3500" b="1" dirty="0" smtClean="0">
                <a:solidFill>
                  <a:srgbClr val="FF0000"/>
                </a:solidFill>
              </a:rPr>
              <a:t>iambic pentameter</a:t>
            </a:r>
            <a:r>
              <a:rPr lang="en-US" sz="3500" dirty="0" smtClean="0">
                <a:solidFill>
                  <a:srgbClr val="FF0000"/>
                </a:solidFill>
              </a:rPr>
              <a:t> that has a </a:t>
            </a:r>
            <a:r>
              <a:rPr lang="en-US" sz="3500" b="1" dirty="0" smtClean="0">
                <a:solidFill>
                  <a:srgbClr val="FF0000"/>
                </a:solidFill>
              </a:rPr>
              <a:t>rhyme scheme</a:t>
            </a:r>
            <a:r>
              <a:rPr lang="en-US" sz="3500" dirty="0" smtClean="0">
                <a:solidFill>
                  <a:srgbClr val="FF0000"/>
                </a:solidFill>
              </a:rPr>
              <a:t> of </a:t>
            </a:r>
          </a:p>
          <a:p>
            <a:pPr algn="ctr"/>
            <a:r>
              <a:rPr lang="en-US" sz="3500" dirty="0" smtClean="0">
                <a:solidFill>
                  <a:srgbClr val="FF0000"/>
                </a:solidFill>
              </a:rPr>
              <a:t>ABAB</a:t>
            </a:r>
          </a:p>
          <a:p>
            <a:pPr algn="ctr"/>
            <a:r>
              <a:rPr lang="en-US" sz="3500" dirty="0" smtClean="0">
                <a:solidFill>
                  <a:srgbClr val="FF0000"/>
                </a:solidFill>
              </a:rPr>
              <a:t>CDCD</a:t>
            </a:r>
          </a:p>
          <a:p>
            <a:pPr algn="ctr"/>
            <a:r>
              <a:rPr lang="en-US" sz="3500" dirty="0" smtClean="0">
                <a:solidFill>
                  <a:srgbClr val="FF0000"/>
                </a:solidFill>
              </a:rPr>
              <a:t>EFEF</a:t>
            </a:r>
          </a:p>
          <a:p>
            <a:pPr algn="ctr"/>
            <a:r>
              <a:rPr lang="en-US" sz="3500" dirty="0" smtClean="0">
                <a:solidFill>
                  <a:srgbClr val="FF0000"/>
                </a:solidFill>
              </a:rPr>
              <a:t>GG </a:t>
            </a:r>
            <a:endParaRPr lang="en-US" sz="3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Analyzing </a:t>
            </a:r>
            <a:r>
              <a:rPr lang="en-US" sz="8000" i="1" dirty="0" smtClean="0"/>
              <a:t>Sonnet 18’s</a:t>
            </a:r>
            <a:r>
              <a:rPr lang="en-US" sz="8000" dirty="0" smtClean="0"/>
              <a:t> </a:t>
            </a:r>
            <a:r>
              <a:rPr lang="en-US" sz="8000" b="1" dirty="0" smtClean="0"/>
              <a:t>rhyme scheme</a:t>
            </a:r>
            <a:r>
              <a:rPr lang="en-US" sz="8000" dirty="0" smtClean="0"/>
              <a:t> and </a:t>
            </a:r>
            <a:r>
              <a:rPr lang="en-US" sz="8000" b="1" dirty="0" smtClean="0"/>
              <a:t>syllables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Shakespeare’s </a:t>
            </a:r>
            <a:r>
              <a:rPr lang="en-US" sz="8000" i="1" dirty="0" smtClean="0"/>
              <a:t>Sonnet 18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3716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Examine the structure of a Shakespeare’s </a:t>
            </a:r>
            <a:r>
              <a:rPr lang="en-US" sz="2600" b="1" i="1" dirty="0" smtClean="0"/>
              <a:t>Sonnet 18</a:t>
            </a:r>
            <a:endParaRPr lang="en-US" sz="2600" i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an original </a:t>
            </a:r>
            <a:r>
              <a:rPr lang="en-US" sz="2600" b="1" dirty="0" smtClean="0"/>
              <a:t>sonnet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895600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a </a:t>
            </a:r>
            <a:r>
              <a:rPr lang="en-US" sz="5000" b="1" dirty="0" smtClean="0"/>
              <a:t>sonnet</a:t>
            </a:r>
            <a:r>
              <a:rPr lang="en-US" sz="5000" dirty="0" smtClean="0"/>
              <a:t>?</a:t>
            </a:r>
            <a:endParaRPr lang="en-US" sz="50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associations (mental connection) do you have to the name:</a:t>
            </a:r>
          </a:p>
          <a:p>
            <a:pPr algn="ctr"/>
            <a:r>
              <a:rPr lang="en-US" sz="5000" b="1" dirty="0" smtClean="0"/>
              <a:t>William Shakespeare</a:t>
            </a:r>
            <a:r>
              <a:rPr lang="en-US" sz="5000" dirty="0" smtClean="0"/>
              <a:t>?</a:t>
            </a:r>
            <a:endParaRPr lang="en-US" sz="5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Coming of Age in Sonnets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Sonnet 18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Chunk it for Understanding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Discover the Rhyme Scheme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Count the Syllables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is a Sonnet? (Me and Webpage)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Your Own Sonnet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Analyzing </a:t>
            </a:r>
            <a:r>
              <a:rPr lang="en-US" sz="8000" i="1" dirty="0" smtClean="0"/>
              <a:t>Sonnet 18’s</a:t>
            </a:r>
            <a:r>
              <a:rPr lang="en-US" sz="8000" dirty="0" smtClean="0"/>
              <a:t> </a:t>
            </a:r>
            <a:r>
              <a:rPr lang="en-US" sz="8000" b="1" dirty="0" smtClean="0"/>
              <a:t>rhyme scheme</a:t>
            </a:r>
            <a:r>
              <a:rPr lang="en-US" sz="8000" dirty="0" smtClean="0"/>
              <a:t> and </a:t>
            </a:r>
            <a:r>
              <a:rPr lang="en-US" sz="8000" b="1" dirty="0" smtClean="0"/>
              <a:t>syllables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Shakespeare’s </a:t>
            </a:r>
            <a:r>
              <a:rPr lang="en-US" sz="8000" i="1" dirty="0" smtClean="0"/>
              <a:t>Sonnet 18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Examine the structure of a Shakespeare’s </a:t>
            </a:r>
            <a:r>
              <a:rPr lang="en-US" sz="2600" b="1" i="1" dirty="0" smtClean="0"/>
              <a:t>Sonnet 18</a:t>
            </a:r>
            <a:endParaRPr lang="en-US" sz="2600" i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an original </a:t>
            </a:r>
            <a:r>
              <a:rPr lang="en-US" sz="2600" b="1" dirty="0" smtClean="0"/>
              <a:t>sonnet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Sonnet 18</a:t>
            </a:r>
            <a:r>
              <a:rPr lang="en-US" sz="3200" dirty="0" smtClean="0"/>
              <a:t> 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Examine the structure of a Shakespeare’s </a:t>
            </a:r>
            <a:r>
              <a:rPr lang="en-US" b="1" i="1" dirty="0" smtClean="0"/>
              <a:t>Sonnet 18</a:t>
            </a:r>
            <a:r>
              <a:rPr lang="en-US" dirty="0" smtClean="0"/>
              <a:t> by Analyzing </a:t>
            </a:r>
            <a:r>
              <a:rPr lang="en-US" i="1" dirty="0" smtClean="0"/>
              <a:t>Sonnet 18’s</a:t>
            </a:r>
            <a:r>
              <a:rPr lang="en-US" dirty="0" smtClean="0"/>
              <a:t> </a:t>
            </a:r>
            <a:r>
              <a:rPr lang="en-US" b="1" dirty="0" smtClean="0"/>
              <a:t>rhyme scheme</a:t>
            </a:r>
            <a:r>
              <a:rPr lang="en-US" dirty="0" smtClean="0"/>
              <a:t> and </a:t>
            </a:r>
            <a:r>
              <a:rPr lang="en-US" b="1" dirty="0" smtClean="0"/>
              <a:t>syllables</a:t>
            </a:r>
            <a:endParaRPr lang="en-US" i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0" y="1789389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Let’s read this thing!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600" y="2819400"/>
            <a:ext cx="4826000" cy="39540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600" y="1718384"/>
            <a:ext cx="3302000" cy="1148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Chunk it for Understanding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Examine the structure of a Shakespeare’s </a:t>
            </a:r>
            <a:r>
              <a:rPr lang="en-US" b="1" i="1" dirty="0" smtClean="0"/>
              <a:t>Sonnet 18</a:t>
            </a:r>
            <a:r>
              <a:rPr lang="en-US" dirty="0" smtClean="0"/>
              <a:t> by Analyzing </a:t>
            </a:r>
            <a:r>
              <a:rPr lang="en-US" i="1" dirty="0" smtClean="0"/>
              <a:t>Sonnet 18’s</a:t>
            </a:r>
            <a:r>
              <a:rPr lang="en-US" dirty="0" smtClean="0"/>
              <a:t> </a:t>
            </a:r>
            <a:r>
              <a:rPr lang="en-US" b="1" dirty="0" smtClean="0"/>
              <a:t>rhyme scheme</a:t>
            </a:r>
            <a:r>
              <a:rPr lang="en-US" dirty="0" smtClean="0"/>
              <a:t> and </a:t>
            </a:r>
            <a:r>
              <a:rPr lang="en-US" b="1" dirty="0" smtClean="0"/>
              <a:t>syllables</a:t>
            </a:r>
            <a:endParaRPr lang="en-US" i="1" dirty="0" smtClean="0"/>
          </a:p>
          <a:p>
            <a:pPr marL="1088136" lvl="2" indent="-457200"/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431800" y="1532930"/>
            <a:ext cx="4673600" cy="4724400"/>
            <a:chOff x="3028950" y="2514600"/>
            <a:chExt cx="3086100" cy="28194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8950" y="3352800"/>
              <a:ext cx="3086100" cy="7239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8950" y="4152900"/>
              <a:ext cx="3086100" cy="7239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8950" y="2514600"/>
              <a:ext cx="3086100" cy="7239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28950" y="5003800"/>
              <a:ext cx="3086100" cy="330200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3965462" y="1524000"/>
            <a:ext cx="342593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Shall I compare you to a summers day?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258139" y="1828800"/>
            <a:ext cx="343806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You are more lovely and more constant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562939" y="2099846"/>
            <a:ext cx="388239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Rough winds shake the beloved buds of May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495800" y="2404646"/>
            <a:ext cx="251583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And summer is far too short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267200" y="2895600"/>
            <a:ext cx="23754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At times the sun is too hot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267200" y="3166646"/>
            <a:ext cx="285206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Or often goes behind the clouds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343400" y="3471446"/>
            <a:ext cx="47137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And everything beautiful sometime will lose its beauty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963649" y="3776246"/>
            <a:ext cx="41904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By misfortune or by nature’s planned out course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886200" y="4233446"/>
            <a:ext cx="259778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But your youth shall not fade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4191000" y="4495800"/>
            <a:ext cx="251863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Nor will you lose the beauty 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4720362" y="4800600"/>
            <a:ext cx="31769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Nor will death claim you for his own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343400" y="5147846"/>
            <a:ext cx="482315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Because in my eternal verse (poem) you will live forever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343400" y="5681246"/>
            <a:ext cx="355858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 long as there are people on this earth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4191000" y="5986046"/>
            <a:ext cx="4471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 long will this poem live on, making you immortal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Discover the Rhyme Scheme 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Examine the structure of a Shakespeare’s </a:t>
            </a:r>
            <a:r>
              <a:rPr lang="en-US" b="1" i="1" dirty="0" smtClean="0"/>
              <a:t>Sonnet 18</a:t>
            </a:r>
            <a:r>
              <a:rPr lang="en-US" dirty="0" smtClean="0"/>
              <a:t> by Analyzing </a:t>
            </a:r>
            <a:r>
              <a:rPr lang="en-US" i="1" dirty="0" smtClean="0"/>
              <a:t>Sonnet 18’s</a:t>
            </a:r>
            <a:r>
              <a:rPr lang="en-US" dirty="0" smtClean="0"/>
              <a:t> </a:t>
            </a:r>
            <a:r>
              <a:rPr lang="en-US" b="1" dirty="0" smtClean="0"/>
              <a:t>rhyme scheme</a:t>
            </a:r>
            <a:r>
              <a:rPr lang="en-US" dirty="0" smtClean="0"/>
              <a:t> and </a:t>
            </a:r>
            <a:r>
              <a:rPr lang="en-US" b="1" dirty="0" smtClean="0"/>
              <a:t>syllables</a:t>
            </a:r>
            <a:endParaRPr lang="en-US" i="1" dirty="0" smtClean="0"/>
          </a:p>
          <a:p>
            <a:pPr marL="1088136" lvl="2" indent="-457200"/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4089400" y="1532930"/>
            <a:ext cx="4673600" cy="4724400"/>
            <a:chOff x="3028950" y="2514600"/>
            <a:chExt cx="3086100" cy="28194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8950" y="3352800"/>
              <a:ext cx="3086100" cy="7239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8950" y="4152900"/>
              <a:ext cx="3086100" cy="7239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8950" y="2514600"/>
              <a:ext cx="3086100" cy="7239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28950" y="5003800"/>
              <a:ext cx="3086100" cy="3302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0" y="11430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What is a </a:t>
            </a:r>
            <a:r>
              <a:rPr lang="en-US" sz="3000" b="1" dirty="0" smtClean="0">
                <a:solidFill>
                  <a:srgbClr val="FF0000"/>
                </a:solidFill>
              </a:rPr>
              <a:t>rhyme scheme</a:t>
            </a:r>
            <a:r>
              <a:rPr lang="en-US" sz="3000" dirty="0" smtClean="0"/>
              <a:t>? </a:t>
            </a:r>
            <a:endParaRPr lang="en-US" sz="30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104072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The pattern of rhyme throughout a poem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150503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is the </a:t>
            </a:r>
            <a:r>
              <a:rPr lang="en-US" sz="4000" b="1" dirty="0" smtClean="0">
                <a:solidFill>
                  <a:srgbClr val="FF0000"/>
                </a:solidFill>
              </a:rPr>
              <a:t>rhyme scheme</a:t>
            </a:r>
            <a:r>
              <a:rPr lang="en-US" sz="4000" dirty="0" smtClean="0"/>
              <a:t> in this poem?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Count the Syllables 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Examine the structure of a Shakespeare’s </a:t>
            </a:r>
            <a:r>
              <a:rPr lang="en-US" b="1" i="1" dirty="0" smtClean="0"/>
              <a:t>Sonnet 18</a:t>
            </a:r>
            <a:r>
              <a:rPr lang="en-US" dirty="0" smtClean="0"/>
              <a:t> by Analyzing </a:t>
            </a:r>
            <a:r>
              <a:rPr lang="en-US" i="1" dirty="0" smtClean="0"/>
              <a:t>Sonnet 18’s</a:t>
            </a:r>
            <a:r>
              <a:rPr lang="en-US" dirty="0" smtClean="0"/>
              <a:t> </a:t>
            </a:r>
            <a:r>
              <a:rPr lang="en-US" b="1" dirty="0" smtClean="0"/>
              <a:t>rhyme scheme</a:t>
            </a:r>
            <a:r>
              <a:rPr lang="en-US" dirty="0" smtClean="0"/>
              <a:t> and </a:t>
            </a:r>
            <a:r>
              <a:rPr lang="en-US" b="1" dirty="0" smtClean="0"/>
              <a:t>syllables</a:t>
            </a:r>
            <a:endParaRPr lang="en-US" i="1" dirty="0" smtClean="0"/>
          </a:p>
          <a:p>
            <a:pPr marL="1088136" lvl="2" indent="-457200"/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4089400" y="1532930"/>
            <a:ext cx="4673600" cy="4724400"/>
            <a:chOff x="3028950" y="2514600"/>
            <a:chExt cx="3086100" cy="28194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8950" y="3352800"/>
              <a:ext cx="3086100" cy="7239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8950" y="4152900"/>
              <a:ext cx="3086100" cy="7239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8950" y="2514600"/>
              <a:ext cx="3086100" cy="7239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28950" y="5003800"/>
              <a:ext cx="3086100" cy="3302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52400" y="153293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How many </a:t>
            </a:r>
            <a:r>
              <a:rPr lang="en-US" sz="4000" b="1" dirty="0" smtClean="0"/>
              <a:t>syllables</a:t>
            </a:r>
            <a:r>
              <a:rPr lang="en-US" sz="4000" dirty="0" smtClean="0"/>
              <a:t> does each line have?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4543961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Each has </a:t>
            </a:r>
            <a:r>
              <a:rPr lang="en-US" sz="4000" b="1" dirty="0" smtClean="0"/>
              <a:t>10 syllables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851</Words>
  <Application>Microsoft Macintosh PowerPoint</Application>
  <PresentationFormat>On-screen Show (4:3)</PresentationFormat>
  <Paragraphs>133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Block 2 seating Chart</vt:lpstr>
      <vt:lpstr>PowerPoint Presentation</vt:lpstr>
      <vt:lpstr>Coming of Age in Sonnets</vt:lpstr>
      <vt:lpstr>PowerPoint Presentation</vt:lpstr>
      <vt:lpstr>Objectives (2 min)</vt:lpstr>
      <vt:lpstr>Read Sonnet 18 (5 min)</vt:lpstr>
      <vt:lpstr>Chunk it for Understanding (10 min)</vt:lpstr>
      <vt:lpstr>Discover the Rhyme Scheme (5 min)</vt:lpstr>
      <vt:lpstr>Count the Syllables (5 min)</vt:lpstr>
      <vt:lpstr>What is a Sonnet? (10 min)</vt:lpstr>
      <vt:lpstr>What is a Sonnet? (10 min)</vt:lpstr>
      <vt:lpstr>Write Your Own Sonnet (15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46</cp:revision>
  <dcterms:created xsi:type="dcterms:W3CDTF">2012-09-20T14:18:51Z</dcterms:created>
  <dcterms:modified xsi:type="dcterms:W3CDTF">2012-09-24T21:26:30Z</dcterms:modified>
</cp:coreProperties>
</file>