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84" r:id="rId2"/>
    <p:sldId id="285" r:id="rId3"/>
    <p:sldId id="286" r:id="rId4"/>
    <p:sldId id="257" r:id="rId5"/>
    <p:sldId id="258" r:id="rId6"/>
    <p:sldId id="279" r:id="rId7"/>
    <p:sldId id="259" r:id="rId8"/>
    <p:sldId id="260" r:id="rId9"/>
    <p:sldId id="261" r:id="rId10"/>
    <p:sldId id="278" r:id="rId11"/>
    <p:sldId id="281" r:id="rId12"/>
    <p:sldId id="282" r:id="rId13"/>
    <p:sldId id="283" r:id="rId14"/>
    <p:sldId id="268" r:id="rId15"/>
    <p:sldId id="280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32" d="100"/>
          <a:sy n="32" d="100"/>
        </p:scale>
        <p:origin x="-1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3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6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28600" y="2831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Anthony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Felecia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745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Selena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Alejandro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Miranda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Glendi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Layla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Azuree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Deja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696200" y="5498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Marisol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431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Daniel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" y="593193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Sequiyia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Write: The Story Through </a:t>
            </a:r>
            <a:r>
              <a:rPr lang="en-US" sz="3200" dirty="0" err="1" smtClean="0"/>
              <a:t>Rano’s</a:t>
            </a:r>
            <a:r>
              <a:rPr lang="en-US" sz="3200" dirty="0" smtClean="0"/>
              <a:t> Eyes (10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</a:t>
            </a:r>
            <a:r>
              <a:rPr lang="en-US" b="1" dirty="0" smtClean="0"/>
              <a:t>speaker</a:t>
            </a:r>
            <a:r>
              <a:rPr lang="en-US" dirty="0" smtClean="0"/>
              <a:t> influences the retelling of events by writing about an event from a different speakers perspective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4600" y="1447800"/>
            <a:ext cx="4027114" cy="193899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Write a response </a:t>
            </a:r>
          </a:p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to the question on </a:t>
            </a:r>
          </a:p>
          <a:p>
            <a:pPr algn="ctr"/>
            <a:r>
              <a:rPr lang="en-US" sz="4000" dirty="0" err="1" smtClean="0">
                <a:solidFill>
                  <a:srgbClr val="0000FF"/>
                </a:solidFill>
              </a:rPr>
              <a:t>p</a:t>
            </a:r>
            <a:r>
              <a:rPr lang="en-US" sz="4000" dirty="0" smtClean="0">
                <a:solidFill>
                  <a:srgbClr val="0000FF"/>
                </a:solidFill>
              </a:rPr>
              <a:t>. </a:t>
            </a:r>
            <a:r>
              <a:rPr lang="en-US" sz="4000" b="1" dirty="0" smtClean="0">
                <a:solidFill>
                  <a:srgbClr val="0000FF"/>
                </a:solidFill>
              </a:rPr>
              <a:t>39</a:t>
            </a:r>
            <a:endParaRPr lang="en-US" sz="4000" dirty="0" smtClean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962400"/>
            <a:ext cx="8686800" cy="116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Share Out: The Story Though </a:t>
            </a:r>
            <a:r>
              <a:rPr lang="en-US" sz="3200" dirty="0" err="1" smtClean="0"/>
              <a:t>Rano’s</a:t>
            </a:r>
            <a:r>
              <a:rPr lang="en-US" sz="3200" dirty="0" smtClean="0"/>
              <a:t> Eyes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</a:t>
            </a:r>
            <a:r>
              <a:rPr lang="en-US" b="1" dirty="0" smtClean="0"/>
              <a:t>speaker</a:t>
            </a:r>
            <a:r>
              <a:rPr lang="en-US" dirty="0" smtClean="0"/>
              <a:t> influences the retelling of events by writing about an event from a different speakers perspective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33600" y="2155686"/>
            <a:ext cx="492229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Share what you wrote!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962400"/>
            <a:ext cx="8686800" cy="116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7"/>
            <a:ext cx="84074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How does the </a:t>
            </a:r>
            <a:r>
              <a:rPr lang="en-US" sz="3000" b="1" dirty="0" smtClean="0"/>
              <a:t>speaker</a:t>
            </a:r>
            <a:r>
              <a:rPr lang="en-US" sz="3000" dirty="0" smtClean="0"/>
              <a:t> influence the event? (10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</a:t>
            </a:r>
            <a:r>
              <a:rPr lang="en-US" b="1" dirty="0" smtClean="0"/>
              <a:t>speaker</a:t>
            </a:r>
            <a:r>
              <a:rPr lang="en-US" dirty="0" smtClean="0"/>
              <a:t> influences the retelling of events by writing about an event from a different speakers perspective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343561"/>
            <a:ext cx="39624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Let’s make a </a:t>
            </a:r>
          </a:p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web-diagram</a:t>
            </a:r>
          </a:p>
        </p:txBody>
      </p:sp>
      <p:sp>
        <p:nvSpPr>
          <p:cNvPr id="7" name="Oval 6"/>
          <p:cNvSpPr/>
          <p:nvPr/>
        </p:nvSpPr>
        <p:spPr>
          <a:xfrm>
            <a:off x="5486400" y="3048000"/>
            <a:ext cx="1752600" cy="1524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 rot="5400000" flipH="1" flipV="1">
            <a:off x="6020197" y="2704703"/>
            <a:ext cx="68580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4"/>
          </p:cNvCxnSpPr>
          <p:nvPr/>
        </p:nvCxnSpPr>
        <p:spPr>
          <a:xfrm rot="16200000" flipH="1">
            <a:off x="6020197" y="4914503"/>
            <a:ext cx="68580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6"/>
          </p:cNvCxnSpPr>
          <p:nvPr/>
        </p:nvCxnSpPr>
        <p:spPr>
          <a:xfrm>
            <a:off x="7239000" y="3810000"/>
            <a:ext cx="685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2"/>
          </p:cNvCxnSpPr>
          <p:nvPr/>
        </p:nvCxnSpPr>
        <p:spPr>
          <a:xfrm rot="10800000" flipV="1">
            <a:off x="4648200" y="3809999"/>
            <a:ext cx="838200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037"/>
            <a:ext cx="84074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Role Playing The Characters (10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</a:t>
            </a:r>
            <a:r>
              <a:rPr lang="en-US" b="1" dirty="0" smtClean="0"/>
              <a:t>speaker</a:t>
            </a:r>
            <a:r>
              <a:rPr lang="en-US" dirty="0" smtClean="0"/>
              <a:t> influences the retelling of events by answering interview questions based on a different speakers perspective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600200"/>
            <a:ext cx="3200400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Let’s answer</a:t>
            </a:r>
          </a:p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the questions</a:t>
            </a:r>
          </a:p>
          <a:p>
            <a:pPr algn="ctr"/>
            <a:r>
              <a:rPr lang="en-US" sz="4000" dirty="0" smtClean="0">
                <a:solidFill>
                  <a:srgbClr val="0000FF"/>
                </a:solidFill>
              </a:rPr>
              <a:t>on </a:t>
            </a:r>
            <a:r>
              <a:rPr lang="en-US" sz="4000" dirty="0" err="1" smtClean="0">
                <a:solidFill>
                  <a:srgbClr val="0000FF"/>
                </a:solidFill>
              </a:rPr>
              <a:t>p</a:t>
            </a:r>
            <a:r>
              <a:rPr lang="en-US" sz="4000" dirty="0" smtClean="0">
                <a:solidFill>
                  <a:srgbClr val="0000FF"/>
                </a:solidFill>
              </a:rPr>
              <a:t>. </a:t>
            </a:r>
            <a:r>
              <a:rPr lang="en-US" sz="4000" b="1" dirty="0" smtClean="0">
                <a:solidFill>
                  <a:srgbClr val="0000FF"/>
                </a:solidFill>
              </a:rPr>
              <a:t>40</a:t>
            </a:r>
            <a:endParaRPr lang="en-US" sz="4000" dirty="0" smtClean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539192"/>
            <a:ext cx="4911443" cy="24044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442" y="1219200"/>
            <a:ext cx="4254500" cy="516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about an event from a different speakers perspective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Answering interview questions based on a different speakers perspective</a:t>
            </a:r>
            <a:endParaRPr kumimoji="0" lang="en-US" sz="7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0"/>
            <a:ext cx="92202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how the </a:t>
            </a:r>
            <a:r>
              <a:rPr lang="en-US" sz="2600" b="1" dirty="0" smtClean="0"/>
              <a:t>speaker</a:t>
            </a:r>
            <a:r>
              <a:rPr lang="en-US" sz="2600" dirty="0" smtClean="0"/>
              <a:t> influences the retelling of events</a:t>
            </a:r>
            <a:endParaRPr lang="en-US" sz="2600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</a:rPr>
              <a:t>Reminder:  Bring your Independent Reading Book and Double-Entry Journals TOMORROW</a:t>
            </a:r>
            <a:endParaRPr lang="en-US" sz="6000" b="1" dirty="0">
              <a:ln>
                <a:solidFill>
                  <a:schemeClr val="tx1"/>
                </a:solidFill>
              </a:ln>
              <a:solidFill>
                <a:srgbClr val="00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4397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are some of the effects of different </a:t>
            </a:r>
            <a:r>
              <a:rPr lang="en-US" sz="5000" b="1" dirty="0" smtClean="0"/>
              <a:t>speakers</a:t>
            </a:r>
            <a:r>
              <a:rPr lang="en-US" sz="5000" dirty="0" smtClean="0"/>
              <a:t> telling the same event?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What are some of the </a:t>
            </a:r>
            <a:r>
              <a:rPr lang="en-US" sz="5500" b="1" dirty="0" smtClean="0"/>
              <a:t>benefits</a:t>
            </a:r>
            <a:r>
              <a:rPr lang="en-US" sz="5500" dirty="0" smtClean="0"/>
              <a:t> and </a:t>
            </a:r>
            <a:r>
              <a:rPr lang="en-US" sz="5500" b="1" dirty="0" smtClean="0"/>
              <a:t>disadvantages</a:t>
            </a:r>
            <a:r>
              <a:rPr lang="en-US" sz="5500" dirty="0" smtClean="0"/>
              <a:t> of writing in </a:t>
            </a:r>
            <a:r>
              <a:rPr lang="en-US" sz="5500" b="1" dirty="0" smtClean="0"/>
              <a:t>poetry</a:t>
            </a:r>
            <a:r>
              <a:rPr lang="en-US" sz="5500" dirty="0" smtClean="0"/>
              <a:t> and </a:t>
            </a:r>
            <a:r>
              <a:rPr lang="en-US" sz="5500" b="1" dirty="0" smtClean="0"/>
              <a:t>prose</a:t>
            </a:r>
            <a:r>
              <a:rPr lang="en-US" sz="5500" dirty="0" smtClean="0"/>
              <a:t>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Two Versions of One Memory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1.9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</a:rPr>
              <a:t>Reminder:  Bring your Independent Reading Book and Double-Entry Journals TOMORROW</a:t>
            </a:r>
            <a:endParaRPr lang="en-US" sz="6000" b="1" dirty="0">
              <a:ln>
                <a:solidFill>
                  <a:schemeClr val="tx1"/>
                </a:solidFill>
              </a:ln>
              <a:solidFill>
                <a:srgbClr val="00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4397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Discuss: The Story Through </a:t>
            </a:r>
            <a:r>
              <a:rPr lang="en-US" dirty="0" err="1" smtClean="0"/>
              <a:t>Rano’s</a:t>
            </a:r>
            <a:r>
              <a:rPr lang="en-US" dirty="0" smtClean="0"/>
              <a:t> Eyes?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Write: The Story Through </a:t>
            </a:r>
            <a:r>
              <a:rPr lang="en-US" dirty="0" err="1" smtClean="0"/>
              <a:t>Rano’s</a:t>
            </a:r>
            <a:r>
              <a:rPr lang="en-US" dirty="0" smtClean="0"/>
              <a:t> Eyes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Out: The Story Though </a:t>
            </a:r>
            <a:r>
              <a:rPr lang="en-US" dirty="0" err="1" smtClean="0"/>
              <a:t>Rano’s</a:t>
            </a:r>
            <a:r>
              <a:rPr lang="en-US" dirty="0" smtClean="0"/>
              <a:t> Eyes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How does the </a:t>
            </a:r>
            <a:r>
              <a:rPr lang="en-US" b="1" dirty="0" smtClean="0"/>
              <a:t>speaker</a:t>
            </a:r>
            <a:r>
              <a:rPr lang="en-US" dirty="0" smtClean="0"/>
              <a:t> influence the event?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Role Playing The Characters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about an event from a different speakers perspective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Answering interview questions based on a different speakers perspective</a:t>
            </a:r>
            <a:endParaRPr lang="en-US" sz="7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how the </a:t>
            </a:r>
            <a:r>
              <a:rPr lang="en-US" sz="2600" b="1" dirty="0" smtClean="0"/>
              <a:t>speaker</a:t>
            </a:r>
            <a:r>
              <a:rPr lang="en-US" sz="2600" dirty="0" smtClean="0"/>
              <a:t> influences the retelling of events</a:t>
            </a:r>
            <a:endParaRPr lang="en-US" sz="2600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Discuss: The Story Through </a:t>
            </a:r>
            <a:r>
              <a:rPr lang="en-US" sz="3000" dirty="0" err="1" smtClean="0"/>
              <a:t>Rano’s</a:t>
            </a:r>
            <a:r>
              <a:rPr lang="en-US" sz="3000" dirty="0" smtClean="0"/>
              <a:t> Eyes?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Analyze how the </a:t>
            </a:r>
            <a:r>
              <a:rPr lang="en-US" b="1" dirty="0" smtClean="0"/>
              <a:t>speaker</a:t>
            </a:r>
            <a:r>
              <a:rPr lang="en-US" dirty="0" smtClean="0"/>
              <a:t> influences the retelling of events</a:t>
            </a:r>
            <a:endParaRPr lang="en-US" i="1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b="67213"/>
          <a:stretch>
            <a:fillRect/>
          </a:stretch>
        </p:blipFill>
        <p:spPr>
          <a:xfrm>
            <a:off x="228600" y="1676400"/>
            <a:ext cx="86868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2514600"/>
            <a:ext cx="8686800" cy="193899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00FF"/>
                </a:solidFill>
              </a:rPr>
              <a:t>How would this influence the way the story was told?</a:t>
            </a:r>
            <a:endParaRPr lang="en-US" sz="60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4690408"/>
            <a:ext cx="8686800" cy="193899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00FF"/>
                </a:solidFill>
              </a:rPr>
              <a:t>Each speaker has a different </a:t>
            </a:r>
            <a:r>
              <a:rPr lang="en-US" sz="6000" b="1" dirty="0" smtClean="0">
                <a:solidFill>
                  <a:srgbClr val="0000FF"/>
                </a:solidFill>
              </a:rPr>
              <a:t>point of view</a:t>
            </a:r>
            <a:endParaRPr lang="en-US" sz="6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3343</TotalTime>
  <Words>786</Words>
  <Application>Microsoft Macintosh PowerPoint</Application>
  <PresentationFormat>On-screen Show (4:3)</PresentationFormat>
  <Paragraphs>138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Block 6 seating Chart</vt:lpstr>
      <vt:lpstr>Block 7 seating Chart</vt:lpstr>
      <vt:lpstr>PowerPoint Presentation</vt:lpstr>
      <vt:lpstr>PowerPoint Presentation</vt:lpstr>
      <vt:lpstr>Two Versions of One Memory (Part 2)</vt:lpstr>
      <vt:lpstr>Reminder:  Bring your Independent Reading Book and Double-Entry Journals TOMORROW</vt:lpstr>
      <vt:lpstr>PowerPoint Presentation</vt:lpstr>
      <vt:lpstr>Objectives (2 min)</vt:lpstr>
      <vt:lpstr>Discuss: The Story Through Rano’s Eyes? (5 min)</vt:lpstr>
      <vt:lpstr>Write: The Story Through Rano’s Eyes (10 min) </vt:lpstr>
      <vt:lpstr>Share Out: The Story Though Rano’s Eyes (5 min)</vt:lpstr>
      <vt:lpstr>How does the speaker influence the event? (10 min) </vt:lpstr>
      <vt:lpstr>Role Playing The Characters (10 min) </vt:lpstr>
      <vt:lpstr>Closing (1 min)</vt:lpstr>
      <vt:lpstr>Reminder:  Bring your Independent Reading Book and Double-Entry Journals TOMORROW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48</cp:revision>
  <dcterms:created xsi:type="dcterms:W3CDTF">2012-09-25T14:10:54Z</dcterms:created>
  <dcterms:modified xsi:type="dcterms:W3CDTF">2012-09-25T20:20:20Z</dcterms:modified>
</cp:coreProperties>
</file>