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72" r:id="rId2"/>
    <p:sldId id="273" r:id="rId3"/>
    <p:sldId id="257" r:id="rId4"/>
    <p:sldId id="258" r:id="rId5"/>
    <p:sldId id="259" r:id="rId6"/>
    <p:sldId id="260" r:id="rId7"/>
    <p:sldId id="261" r:id="rId8"/>
    <p:sldId id="271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39" d="100"/>
          <a:sy n="139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98F7E-C5AB-564B-A774-6CFEC331F422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F457-FF51-514E-A4B7-5E81DC73E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70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8EC6B-B47F-0942-AB60-A22F5B5153D4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2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20000" y="2297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Antonio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0" y="2983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Brittany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590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Angelina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3669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Monica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383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Jorge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6218" y="4724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Nick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6218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Amber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355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Christian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96200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Aleah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150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Thomas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196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Uriel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Federico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6218" y="3962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Isella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463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Brenda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96200" y="4964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Steven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2895600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What do you have to do to complete your thematic poetry anthology?</a:t>
            </a:r>
            <a:endParaRPr lang="en-US" sz="5000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  <p:extLst>
      <p:ext uri="{BB962C8B-B14F-4D97-AF65-F5344CB8AC3E}">
        <p14:creationId xmlns:p14="http://schemas.microsoft.com/office/powerpoint/2010/main" val="3939696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How much work have you done on your Poetry Anthology?</a:t>
            </a:r>
            <a:endParaRPr lang="en-US" sz="50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Poetry Anthology Work Time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3.12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the assignment (6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Poetry Anthology Work Time (40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(1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poems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the Authentic Assessment Assignment Sheet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Work on their Thematic Poetry Anthology</a:t>
            </a:r>
            <a:endParaRPr lang="en-US" sz="26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Review the assignment (6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Work on their Thematic Poetry Anthology by writing poems and reading the Authentic Assessment Assignment Sheet</a:t>
            </a:r>
            <a:endParaRPr lang="en-US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990600" y="1219200"/>
            <a:ext cx="7620000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0000FF"/>
                </a:solidFill>
              </a:rPr>
              <a:t>Let’s review your Authentic Assessment: Creating a Thematic Poetry Anthology</a:t>
            </a:r>
          </a:p>
          <a:p>
            <a:pPr algn="ctr"/>
            <a:endParaRPr lang="en-US" sz="30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3000" b="1" dirty="0" smtClean="0">
                <a:solidFill>
                  <a:srgbClr val="0000FF"/>
                </a:solidFill>
              </a:rPr>
              <a:t>Your </a:t>
            </a:r>
            <a:r>
              <a:rPr lang="en-US" sz="3000" b="1" i="1" dirty="0" smtClean="0">
                <a:solidFill>
                  <a:srgbClr val="0000FF"/>
                </a:solidFill>
              </a:rPr>
              <a:t>rough drafts</a:t>
            </a:r>
            <a:r>
              <a:rPr lang="en-US" sz="3000" b="1" dirty="0" smtClean="0">
                <a:solidFill>
                  <a:srgbClr val="0000FF"/>
                </a:solidFill>
              </a:rPr>
              <a:t> are </a:t>
            </a:r>
          </a:p>
          <a:p>
            <a:pPr algn="ctr"/>
            <a:r>
              <a:rPr lang="en-US" sz="3000" b="1" u="sng" dirty="0" smtClean="0">
                <a:solidFill>
                  <a:srgbClr val="0000FF"/>
                </a:solidFill>
              </a:rPr>
              <a:t>DUE:</a:t>
            </a:r>
          </a:p>
          <a:p>
            <a:pPr algn="ctr"/>
            <a:r>
              <a:rPr lang="en-US" sz="3000" b="1" u="sng" dirty="0" smtClean="0">
                <a:solidFill>
                  <a:srgbClr val="0000FF"/>
                </a:solidFill>
              </a:rPr>
              <a:t>FRIDAY</a:t>
            </a:r>
            <a:r>
              <a:rPr lang="en-US" sz="3000" b="1" dirty="0" smtClean="0">
                <a:solidFill>
                  <a:srgbClr val="0000FF"/>
                </a:solidFill>
              </a:rPr>
              <a:t>(</a:t>
            </a:r>
            <a:r>
              <a:rPr lang="en-US" sz="3000" b="1" dirty="0" smtClean="0">
                <a:solidFill>
                  <a:srgbClr val="0000FF"/>
                </a:solidFill>
              </a:rPr>
              <a:t>9/</a:t>
            </a:r>
            <a:r>
              <a:rPr lang="en-US" sz="3000" b="1" dirty="0" smtClean="0">
                <a:solidFill>
                  <a:srgbClr val="0000FF"/>
                </a:solidFill>
              </a:rPr>
              <a:t>28/</a:t>
            </a:r>
            <a:r>
              <a:rPr lang="en-US" sz="3000" b="1" dirty="0" smtClean="0">
                <a:solidFill>
                  <a:srgbClr val="0000FF"/>
                </a:solidFill>
              </a:rPr>
              <a:t>12)</a:t>
            </a:r>
            <a:endParaRPr lang="en-US" sz="3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Poetry Anthology Work Time (46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Work on their Thematic Poetry Anthology by writing poems and reading the Authentic Assessment Assignment Sheet</a:t>
            </a:r>
            <a:endParaRPr lang="en-US" b="1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447" y="2320733"/>
            <a:ext cx="7066753" cy="45372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255930"/>
            <a:ext cx="5428545" cy="8776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38800" y="1219200"/>
            <a:ext cx="29718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0000FF"/>
                </a:solidFill>
              </a:rPr>
              <a:t>Due </a:t>
            </a:r>
            <a:r>
              <a:rPr lang="en-US" sz="3000" b="1" u="sng" dirty="0" smtClean="0">
                <a:solidFill>
                  <a:srgbClr val="0000FF"/>
                </a:solidFill>
              </a:rPr>
              <a:t>FRIDAY </a:t>
            </a:r>
            <a:r>
              <a:rPr lang="en-US" sz="3000" b="1" dirty="0" smtClean="0">
                <a:solidFill>
                  <a:srgbClr val="0000FF"/>
                </a:solidFill>
              </a:rPr>
              <a:t>(</a:t>
            </a:r>
            <a:r>
              <a:rPr lang="en-US" sz="3000" b="1" dirty="0" smtClean="0">
                <a:solidFill>
                  <a:srgbClr val="0000FF"/>
                </a:solidFill>
              </a:rPr>
              <a:t>9/</a:t>
            </a:r>
            <a:r>
              <a:rPr lang="en-US" sz="3000" b="1" dirty="0" smtClean="0">
                <a:solidFill>
                  <a:srgbClr val="0000FF"/>
                </a:solidFill>
              </a:rPr>
              <a:t>28/</a:t>
            </a:r>
            <a:r>
              <a:rPr lang="en-US" sz="3000" b="1" dirty="0" smtClean="0">
                <a:solidFill>
                  <a:srgbClr val="0000FF"/>
                </a:solidFill>
              </a:rPr>
              <a:t>12)</a:t>
            </a:r>
            <a:endParaRPr lang="en-US" sz="3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268" y="3581400"/>
            <a:ext cx="1239047" cy="24006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0000FF"/>
                </a:solidFill>
              </a:rPr>
              <a:t>A sonnet would be great too!</a:t>
            </a:r>
            <a:endParaRPr lang="en-US" sz="25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0" y="36576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poems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the Authentic Assessment Assignment Sheet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0" y="1447800"/>
            <a:ext cx="92202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Work on their Thematic Poetry Anthology</a:t>
            </a:r>
            <a:endParaRPr lang="en-US" sz="26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560</Words>
  <Application>Microsoft Macintosh PowerPoint</Application>
  <PresentationFormat>On-screen Show (4:3)</PresentationFormat>
  <Paragraphs>99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Block 2 seating Chart</vt:lpstr>
      <vt:lpstr>PowerPoint Presentation</vt:lpstr>
      <vt:lpstr>PowerPoint Presentation</vt:lpstr>
      <vt:lpstr>Poetry Anthology Work Time</vt:lpstr>
      <vt:lpstr>PowerPoint Presentation</vt:lpstr>
      <vt:lpstr>Objectives (2 min)</vt:lpstr>
      <vt:lpstr>Review the assignment (6 min)</vt:lpstr>
      <vt:lpstr>Poetry Anthology Work Time (46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59</cp:revision>
  <dcterms:created xsi:type="dcterms:W3CDTF">2012-09-20T14:37:10Z</dcterms:created>
  <dcterms:modified xsi:type="dcterms:W3CDTF">2012-09-25T14:51:53Z</dcterms:modified>
</cp:coreProperties>
</file>