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71" r:id="rId7"/>
    <p:sldId id="272" r:id="rId8"/>
    <p:sldId id="262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7AF79-E293-2E4C-BC21-43310C745242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A96B2-5E94-C143-B07F-6CC3BA9ECE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82346-73BA-DC43-8CFE-B9B26502F436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B8FC-1AA0-3A4D-89F6-15B0303FF5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dirty="0" smtClean="0"/>
              <a:t>Answer one of the following questions.</a:t>
            </a:r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3000" dirty="0" smtClean="0"/>
              <a:t>-(If </a:t>
            </a:r>
            <a:r>
              <a:rPr lang="en-US" sz="3000" dirty="0" smtClean="0">
                <a:solidFill>
                  <a:srgbClr val="FF0000"/>
                </a:solidFill>
              </a:rPr>
              <a:t>you have </a:t>
            </a:r>
            <a:r>
              <a:rPr lang="en-US" sz="3000" dirty="0" smtClean="0"/>
              <a:t>written poetry before) What suggestions can you give your classmates about how to write poetry?</a:t>
            </a:r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3000" dirty="0" smtClean="0"/>
              <a:t>-(If </a:t>
            </a:r>
            <a:r>
              <a:rPr lang="en-US" sz="3000" dirty="0" smtClean="0"/>
              <a:t>you </a:t>
            </a:r>
            <a:r>
              <a:rPr lang="en-US" sz="3000" u="sng" dirty="0" smtClean="0">
                <a:solidFill>
                  <a:srgbClr val="FF0000"/>
                </a:solidFill>
              </a:rPr>
              <a:t>have not </a:t>
            </a:r>
            <a:r>
              <a:rPr lang="en-US" sz="3000" dirty="0" smtClean="0"/>
              <a:t>poetry before) What do you think will be the biggest challenge you face while writing poetry?</a:t>
            </a:r>
            <a:endParaRPr lang="en-US" sz="4000" dirty="0" smtClean="0"/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 lnSpcReduction="10000"/>
          </a:bodyPr>
          <a:lstStyle/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5000" dirty="0" smtClean="0"/>
              <a:t>Which one of Wooldridge will be most useful to you</a:t>
            </a:r>
            <a:r>
              <a:rPr lang="en-US" sz="5000" dirty="0" smtClean="0"/>
              <a:t>?  Why?</a:t>
            </a:r>
          </a:p>
          <a:p>
            <a:pPr marL="1371600" lvl="2" indent="-457200" algn="ctr">
              <a:buNone/>
            </a:pPr>
            <a:endParaRPr lang="en-US" sz="3500" dirty="0" smtClean="0">
              <a:sym typeface="Wingdings"/>
            </a:endParaRPr>
          </a:p>
          <a:p>
            <a:pPr marL="1371600" lvl="2" indent="-457200" algn="ctr">
              <a:buNone/>
            </a:pPr>
            <a:r>
              <a:rPr lang="en-US" sz="3500" dirty="0" err="1" smtClean="0">
                <a:sym typeface="Wingdings"/>
              </a:rPr>
              <a:t></a:t>
            </a: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A Poet Speaks About Poetry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3.3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Think-pair-share about prior writing experiences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Wooldridge Essays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Summarize for classmates (30 min-5min/essay)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</a:t>
            </a:r>
            <a:r>
              <a:rPr lang="en-US" dirty="0" smtClean="0"/>
              <a:t>(2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err="1" smtClean="0"/>
              <a:t>Jigsawing</a:t>
            </a:r>
            <a:r>
              <a:rPr lang="en-US" sz="8000" dirty="0" smtClean="0"/>
              <a:t> and notating a group of essays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Creating and presenting </a:t>
            </a:r>
            <a:r>
              <a:rPr lang="en-US" sz="8000" dirty="0" smtClean="0"/>
              <a:t>a poster highlighting the essays key points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Read and understand a text about writing poetry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Summarize the </a:t>
            </a:r>
            <a:r>
              <a:rPr lang="en-US" sz="2600" dirty="0" smtClean="0"/>
              <a:t>text’s key points for </a:t>
            </a:r>
            <a:r>
              <a:rPr lang="en-US" sz="2600" dirty="0" smtClean="0"/>
              <a:t>your classmates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Think-pair-share about prior writing experiences (5 min)</a:t>
            </a:r>
            <a:endParaRPr lang="en-US" sz="3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14548" y="1066800"/>
            <a:ext cx="4433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Think-Pair-Share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67000" y="2145268"/>
            <a:ext cx="443365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Question: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3000" dirty="0" smtClean="0"/>
              <a:t>In the past, </a:t>
            </a:r>
            <a:r>
              <a:rPr lang="en-US" sz="3000" dirty="0"/>
              <a:t>w</a:t>
            </a:r>
            <a:r>
              <a:rPr lang="en-US" sz="3000" dirty="0" smtClean="0"/>
              <a:t>hat have been some of the </a:t>
            </a:r>
            <a:r>
              <a:rPr lang="en-US" sz="3000" b="1" dirty="0" smtClean="0"/>
              <a:t>successes</a:t>
            </a:r>
            <a:r>
              <a:rPr lang="en-US" sz="3000" dirty="0" smtClean="0"/>
              <a:t> and </a:t>
            </a:r>
            <a:r>
              <a:rPr lang="en-US" sz="3000" b="1" dirty="0" smtClean="0"/>
              <a:t>struggles</a:t>
            </a:r>
            <a:r>
              <a:rPr lang="en-US" sz="3000" dirty="0" smtClean="0"/>
              <a:t> you’ve had completing writing assignments?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Wooldridge Essays (15 min)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Read and understand a text about writing poetry by notating and </a:t>
            </a:r>
            <a:r>
              <a:rPr lang="en-US" dirty="0" err="1" smtClean="0"/>
              <a:t>jigsawing</a:t>
            </a:r>
            <a:r>
              <a:rPr lang="en-US" dirty="0" smtClean="0"/>
              <a:t> a group of essays.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138348" y="1143000"/>
            <a:ext cx="4433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-You and your partners will read one of the essays.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" y="2286000"/>
            <a:ext cx="4433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-While you read, make sure you notations answer the following question:</a:t>
            </a:r>
          </a:p>
          <a:p>
            <a:pPr algn="ctr"/>
            <a:r>
              <a:rPr lang="en-US" sz="3000" i="1" dirty="0" smtClean="0">
                <a:solidFill>
                  <a:srgbClr val="FF0000"/>
                </a:solidFill>
              </a:rPr>
              <a:t>What suggestions does Wooldridge make about writing poetry?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95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err="1" smtClean="0"/>
              <a:t>Ahsten</a:t>
            </a:r>
            <a:r>
              <a:rPr lang="en-US" sz="2000" dirty="0" smtClean="0"/>
              <a:t>, </a:t>
            </a:r>
            <a:r>
              <a:rPr lang="en-US" sz="2000" dirty="0" err="1" smtClean="0"/>
              <a:t>Uriel</a:t>
            </a:r>
            <a:r>
              <a:rPr lang="en-US" sz="2000" dirty="0" smtClean="0"/>
              <a:t>, Brittany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Aliyah</a:t>
            </a:r>
            <a:endParaRPr lang="en-US" sz="2000" dirty="0" smtClean="0"/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Brenda, Nick,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0348" y="6135469"/>
            <a:ext cx="443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*If your name is not listed, please raise your hand.  </a:t>
            </a:r>
            <a:r>
              <a:rPr lang="en-US" smtClean="0"/>
              <a:t>I have another activity for you.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138348" y="5257800"/>
            <a:ext cx="4433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As you read, make poster of your key points, you will copy this on to the board</a:t>
            </a:r>
            <a:endParaRPr lang="en-US" sz="3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Wooldridge Essays (15 min)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Read and understand a text about writing poetry by notating and </a:t>
            </a:r>
            <a:r>
              <a:rPr lang="en-US" dirty="0" err="1" smtClean="0"/>
              <a:t>jigsawing</a:t>
            </a:r>
            <a:r>
              <a:rPr lang="en-US" dirty="0" smtClean="0"/>
              <a:t> a group of essays.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495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endParaRPr lang="en-US" sz="2000" dirty="0" smtClean="0"/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endParaRPr lang="en-US" sz="2000" dirty="0" smtClean="0"/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Bianca, Alexander</a:t>
            </a:r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smtClean="0"/>
              <a:t>Jose, Troy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0348" y="6135469"/>
            <a:ext cx="443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*If your name is not listed, please raise your hand.  I have another activity for you.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4548" y="1113472"/>
            <a:ext cx="4433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-You and your partners will read one of the essays.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" y="2256472"/>
            <a:ext cx="4433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-While you read, make sure you notations answer the following question:</a:t>
            </a:r>
          </a:p>
          <a:p>
            <a:pPr algn="ctr"/>
            <a:r>
              <a:rPr lang="en-US" sz="3000" i="1" dirty="0" smtClean="0">
                <a:solidFill>
                  <a:srgbClr val="FF0000"/>
                </a:solidFill>
              </a:rPr>
              <a:t>What suggestions does Wooldridge make about writing poetry?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4548" y="5228272"/>
            <a:ext cx="4433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As you read, make poster of your key points, you will copy this on to the board</a:t>
            </a:r>
            <a:endParaRPr lang="en-US" sz="3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3000" dirty="0" smtClean="0"/>
              <a:t>Summarize for classmates (30 min-5min/essay)</a:t>
            </a:r>
            <a:endParaRPr lang="en-US" sz="30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Summarize the text’s key points for your classmates by creating and sharing a poster highlighting the essays key points</a:t>
            </a:r>
            <a:endParaRPr lang="en-US" sz="1400" b="1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60400" y="1809929"/>
            <a:ext cx="7797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Presenting Group:</a:t>
            </a:r>
          </a:p>
          <a:p>
            <a:pPr algn="ctr"/>
            <a:r>
              <a:rPr lang="en-US" sz="5000" dirty="0" smtClean="0"/>
              <a:t>Please share your poster!</a:t>
            </a:r>
            <a:endParaRPr lang="en-US" sz="5000" i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85800" y="3931384"/>
            <a:ext cx="7797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Listening Groups:</a:t>
            </a:r>
          </a:p>
          <a:p>
            <a:pPr algn="ctr"/>
            <a:r>
              <a:rPr lang="en-US" sz="5000" dirty="0" smtClean="0"/>
              <a:t>Please </a:t>
            </a:r>
            <a:r>
              <a:rPr lang="en-US" sz="5000" u="sng" dirty="0" smtClean="0"/>
              <a:t>take notes</a:t>
            </a:r>
            <a:r>
              <a:rPr lang="en-US" sz="5000" dirty="0" smtClean="0"/>
              <a:t>.</a:t>
            </a:r>
            <a:endParaRPr lang="en-US" sz="5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733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err="1" smtClean="0"/>
              <a:t>Jigsawing</a:t>
            </a:r>
            <a:r>
              <a:rPr lang="en-US" sz="8000" dirty="0" smtClean="0"/>
              <a:t> and notating a group of essays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Creating a poster highlighting the essays key points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524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Read and understand a text about writing poetry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Summarize the </a:t>
            </a:r>
            <a:r>
              <a:rPr lang="en-US" sz="2600" dirty="0" smtClean="0"/>
              <a:t>text’s key points for </a:t>
            </a:r>
            <a:r>
              <a:rPr lang="en-US" sz="2600" dirty="0" smtClean="0"/>
              <a:t>your classmates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909</Words>
  <Application>Microsoft Macintosh PowerPoint</Application>
  <PresentationFormat>On-screen Show (4:3)</PresentationFormat>
  <Paragraphs>122</Paragraphs>
  <Slides>11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A Poet Speaks About Poetry</vt:lpstr>
      <vt:lpstr>Slide 3</vt:lpstr>
      <vt:lpstr>Objectives (2 min)</vt:lpstr>
      <vt:lpstr>Think-pair-share about prior writing experiences (5 min)</vt:lpstr>
      <vt:lpstr>Read Wooldridge Essays (15 min)</vt:lpstr>
      <vt:lpstr>Read Wooldridge Essays (15 min)</vt:lpstr>
      <vt:lpstr>Summarize for classmates (30 min-5min/essay)</vt:lpstr>
      <vt:lpstr>Closing (1 min)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16</cp:revision>
  <dcterms:created xsi:type="dcterms:W3CDTF">2012-09-04T14:10:56Z</dcterms:created>
  <dcterms:modified xsi:type="dcterms:W3CDTF">2012-09-04T14:47:36Z</dcterms:modified>
</cp:coreProperties>
</file>