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2" r:id="rId6"/>
    <p:sldId id="268" r:id="rId7"/>
    <p:sldId id="269" r:id="rId8"/>
    <p:sldId id="270" r:id="rId9"/>
    <p:sldId id="271" r:id="rId10"/>
    <p:sldId id="272" r:id="rId11"/>
    <p:sldId id="273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844FF-53D6-4743-BB61-86D3576376A0}" type="datetimeFigureOut">
              <a:rPr lang="en-US" smtClean="0"/>
              <a:t>9/4/12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B2BCC-F4E2-B94D-867B-B6E1802B2C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C1BBF-7385-EB49-84F9-C0863E57FA3E}" type="datetimeFigureOut">
              <a:rPr lang="en-US" smtClean="0"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5CBB3-145F-4F4E-A817-6BB4FECEF4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000" dirty="0" smtClean="0"/>
              <a:t>Answer one of the following questions.</a:t>
            </a:r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r>
              <a:rPr lang="en-US" sz="3000" dirty="0" smtClean="0"/>
              <a:t>-What is an </a:t>
            </a:r>
            <a:r>
              <a:rPr lang="en-US" sz="3000" b="1" dirty="0" smtClean="0"/>
              <a:t>open-ended</a:t>
            </a:r>
            <a:r>
              <a:rPr lang="en-US" sz="3000" dirty="0" smtClean="0"/>
              <a:t> question?</a:t>
            </a:r>
          </a:p>
          <a:p>
            <a:pPr algn="ctr">
              <a:buNone/>
            </a:pPr>
            <a:endParaRPr lang="en-US" sz="3000" dirty="0" smtClean="0"/>
          </a:p>
          <a:p>
            <a:pPr algn="ctr">
              <a:buNone/>
            </a:pPr>
            <a:r>
              <a:rPr lang="en-US" sz="3000" dirty="0" smtClean="0"/>
              <a:t>-When you are interviewing someone, why is it important to ask </a:t>
            </a:r>
            <a:r>
              <a:rPr lang="en-US" sz="3000" b="1" dirty="0" smtClean="0"/>
              <a:t>open-ended</a:t>
            </a:r>
            <a:r>
              <a:rPr lang="en-US" sz="3000" dirty="0" smtClean="0"/>
              <a:t> questions?</a:t>
            </a:r>
            <a:endParaRPr lang="en-US" sz="4000" dirty="0" smtClean="0"/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>
              <a:buNone/>
            </a:pPr>
            <a:r>
              <a:rPr lang="en-US" sz="3000" dirty="0" smtClean="0"/>
              <a:t>	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Interview your partner (10 min)</a:t>
            </a:r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2400" y="685800"/>
            <a:ext cx="8178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Interview your classmate by asking open-ended questions and recording your classmates answers</a:t>
            </a:r>
          </a:p>
          <a:p>
            <a:pPr marL="1088136" lvl="2" indent="-457200"/>
            <a:endParaRPr lang="en-US" sz="1400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2148" y="3352800"/>
            <a:ext cx="44336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1371600"/>
            <a:ext cx="4832350" cy="532056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2400" y="1460242"/>
            <a:ext cx="29858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Now, interview your partner, and </a:t>
            </a:r>
            <a:r>
              <a:rPr lang="en-US" sz="2000" u="sng" dirty="0" smtClean="0"/>
              <a:t>take notes</a:t>
            </a:r>
            <a:r>
              <a:rPr lang="en-US" sz="2000" dirty="0" smtClean="0"/>
              <a:t> on their answers in the box provided.</a:t>
            </a:r>
          </a:p>
          <a:p>
            <a:endParaRPr lang="en-US" sz="2000" dirty="0" smtClean="0"/>
          </a:p>
          <a:p>
            <a:r>
              <a:rPr lang="en-US" sz="2000" dirty="0" smtClean="0"/>
              <a:t>*Make sure to take notes on their:</a:t>
            </a:r>
          </a:p>
          <a:p>
            <a:r>
              <a:rPr lang="en-US" sz="2000" dirty="0" smtClean="0"/>
              <a:t>-tone of voice</a:t>
            </a:r>
          </a:p>
          <a:p>
            <a:r>
              <a:rPr lang="en-US" sz="2000" dirty="0" smtClean="0"/>
              <a:t>-their body language</a:t>
            </a:r>
          </a:p>
          <a:p>
            <a:r>
              <a:rPr lang="en-US" sz="2000" dirty="0" smtClean="0"/>
              <a:t>-their facial expressions</a:t>
            </a:r>
          </a:p>
          <a:p>
            <a:endParaRPr lang="en-US" sz="2000" dirty="0" smtClean="0"/>
          </a:p>
          <a:p>
            <a:r>
              <a:rPr lang="en-US" sz="2000" dirty="0" smtClean="0"/>
              <a:t>*Also, make sure to write down some </a:t>
            </a:r>
            <a:r>
              <a:rPr lang="en-US" sz="2000" b="1" dirty="0" smtClean="0"/>
              <a:t>direct quotes</a:t>
            </a:r>
            <a:r>
              <a:rPr lang="en-US" sz="2000" dirty="0" smtClean="0"/>
              <a:t> (exactly what they said)</a:t>
            </a:r>
          </a:p>
          <a:p>
            <a:endParaRPr lang="en-US" sz="2000" dirty="0" smtClean="0"/>
          </a:p>
          <a:p>
            <a:r>
              <a:rPr lang="en-US" sz="2000" dirty="0" smtClean="0"/>
              <a:t>Make sure you </a:t>
            </a:r>
            <a:r>
              <a:rPr lang="en-US" sz="2000" u="sng" dirty="0" smtClean="0"/>
              <a:t>both</a:t>
            </a:r>
            <a:r>
              <a:rPr lang="en-US" sz="2000" dirty="0" smtClean="0"/>
              <a:t> go! </a:t>
            </a:r>
            <a:r>
              <a:rPr lang="en-US" sz="2000" dirty="0" err="1" smtClean="0">
                <a:sym typeface="Wingdings"/>
              </a:rPr>
              <a:t></a:t>
            </a:r>
            <a:endParaRPr lang="en-US" sz="20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2819400" y="2752130"/>
            <a:ext cx="3657600" cy="2658070"/>
            <a:chOff x="2895600" y="1609130"/>
            <a:chExt cx="3657600" cy="2658070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2895600" y="1609130"/>
              <a:ext cx="1066800" cy="98167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895600" y="1637943"/>
              <a:ext cx="3657600" cy="9528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6200000" flipH="1">
              <a:off x="2590800" y="2895600"/>
              <a:ext cx="1676400" cy="1066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895600" y="2590800"/>
              <a:ext cx="3429000" cy="1676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Write your introduction (15 min)</a:t>
            </a:r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2400" y="685800"/>
            <a:ext cx="8178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Interview your classmate by asking open-ended questions and recording your classmates answers</a:t>
            </a:r>
          </a:p>
          <a:p>
            <a:pPr marL="1088136" lvl="2" indent="-457200"/>
            <a:endParaRPr lang="en-US" sz="1400" b="1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2148" y="3352800"/>
            <a:ext cx="44336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52400" y="1460242"/>
            <a:ext cx="29858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Using your notes, get ready to write an </a:t>
            </a:r>
            <a:r>
              <a:rPr lang="en-US" sz="2000" b="1" dirty="0" smtClean="0"/>
              <a:t>interview narrative</a:t>
            </a:r>
            <a:r>
              <a:rPr lang="en-US" sz="2000" dirty="0" smtClean="0"/>
              <a:t>.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" y="2743200"/>
            <a:ext cx="2667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Your </a:t>
            </a:r>
            <a:r>
              <a:rPr lang="en-US" sz="2000" b="1" dirty="0" smtClean="0"/>
              <a:t>interview narrative</a:t>
            </a:r>
            <a:r>
              <a:rPr lang="en-US" sz="2000" dirty="0" smtClean="0"/>
              <a:t> will have an </a:t>
            </a:r>
            <a:r>
              <a:rPr lang="en-US" sz="2000" b="1" dirty="0" smtClean="0"/>
              <a:t>introduction</a:t>
            </a:r>
            <a:r>
              <a:rPr lang="en-US" sz="2000" dirty="0" smtClean="0"/>
              <a:t>, some </a:t>
            </a:r>
            <a:r>
              <a:rPr lang="en-US" sz="2000" b="1" dirty="0" smtClean="0"/>
              <a:t>body paragraphs</a:t>
            </a:r>
            <a:r>
              <a:rPr lang="en-US" sz="2000" dirty="0" smtClean="0"/>
              <a:t> and then a </a:t>
            </a:r>
            <a:r>
              <a:rPr lang="en-US" sz="2000" b="1" dirty="0" smtClean="0"/>
              <a:t>closing.</a:t>
            </a:r>
            <a:endParaRPr lang="en-US" sz="2000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2743200" y="1447800"/>
            <a:ext cx="6005748" cy="470898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Here’s an example of an introduction.</a:t>
            </a:r>
          </a:p>
          <a:p>
            <a:endParaRPr lang="en-US" sz="2000" dirty="0" smtClean="0">
              <a:solidFill>
                <a:srgbClr val="008000"/>
              </a:solidFill>
            </a:endParaRPr>
          </a:p>
          <a:p>
            <a:r>
              <a:rPr lang="en-US" sz="2000" dirty="0" smtClean="0">
                <a:solidFill>
                  <a:srgbClr val="008000"/>
                </a:solidFill>
              </a:rPr>
              <a:t>Intro 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Topic sentence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/>
          </a:p>
          <a:p>
            <a:r>
              <a:rPr lang="en-US" sz="2000" i="1" dirty="0" smtClean="0"/>
              <a:t>	</a:t>
            </a:r>
            <a:r>
              <a:rPr lang="en-US" sz="3000" i="1" dirty="0" smtClean="0">
                <a:ln>
                  <a:solidFill>
                    <a:srgbClr val="000000"/>
                  </a:solidFill>
                </a:ln>
                <a:solidFill>
                  <a:srgbClr val="008000"/>
                </a:solidFill>
              </a:rPr>
              <a:t>I would like to introduce you to the interesting Bob Green</a:t>
            </a:r>
            <a:r>
              <a:rPr lang="en-US" sz="3000" i="1" dirty="0" smtClean="0">
                <a:ln>
                  <a:solidFill>
                    <a:srgbClr val="000000"/>
                  </a:solidFill>
                </a:ln>
              </a:rPr>
              <a:t>.  </a:t>
            </a:r>
            <a:r>
              <a:rPr lang="en-US" sz="3000" i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He’s traveled all over the U.S.  He likes to cook many different foods.  He owns quite a few pets, and he collects bottle caps</a:t>
            </a:r>
            <a:r>
              <a:rPr lang="en-US" sz="3000" i="1" dirty="0" smtClean="0">
                <a:ln>
                  <a:solidFill>
                    <a:schemeClr val="tx1"/>
                  </a:solidFill>
                </a:ln>
              </a:rPr>
              <a:t>.</a:t>
            </a:r>
            <a:endParaRPr lang="en-US" sz="3000" i="1" dirty="0" smtClean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200" y="4495800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Right now, you will write your </a:t>
            </a:r>
            <a:r>
              <a:rPr lang="en-US" sz="3000" b="1" dirty="0" smtClean="0"/>
              <a:t>introduction</a:t>
            </a:r>
            <a:r>
              <a:rPr lang="en-US" sz="3000" dirty="0" smtClean="0"/>
              <a:t>.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8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and editing questions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Asking open-ended questions and recording your classmates answers</a:t>
            </a:r>
            <a:endParaRPr lang="en-US" sz="80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0" y="1295400"/>
            <a:ext cx="9220200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Distinguish between open-ended and closed-ended questions </a:t>
            </a:r>
            <a:r>
              <a:rPr lang="en-US" sz="2600" dirty="0" smtClean="0"/>
              <a:t>and write open-ended questions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Interview your classmate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AutoNum type="arabicPeriod"/>
            </a:pPr>
            <a:r>
              <a:rPr lang="en-US" sz="3500" dirty="0" smtClean="0"/>
              <a:t>If you wanted to know about a persons </a:t>
            </a:r>
            <a:r>
              <a:rPr lang="en-US" sz="3500" dirty="0" smtClean="0"/>
              <a:t>music preference, what open-ended question could you ask?</a:t>
            </a:r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None/>
            </a:pPr>
            <a:r>
              <a:rPr lang="en-US" sz="3500" dirty="0" smtClean="0"/>
              <a:t>(Hint: There are TONS of ways to answer this Exit Slip…In other words, there is not only ONE right answer)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I’d Like to Introduce…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1.4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638800"/>
          </a:xfrm>
        </p:spPr>
        <p:txBody>
          <a:bodyPr>
            <a:normAutofit fontScale="850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Partners Name and Questions (</a:t>
            </a:r>
            <a:r>
              <a:rPr lang="en-US" dirty="0"/>
              <a:t>6</a:t>
            </a:r>
            <a:r>
              <a:rPr lang="en-US" dirty="0" smtClean="0"/>
              <a:t>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Open-ended vs. Close-ended questions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Revise close-ended into open-ended questions (5min)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Look back at your own questions </a:t>
            </a:r>
            <a:r>
              <a:rPr lang="en-US" dirty="0" smtClean="0"/>
              <a:t>(</a:t>
            </a:r>
            <a:r>
              <a:rPr lang="en-US" dirty="0" smtClean="0"/>
              <a:t>3</a:t>
            </a:r>
            <a:r>
              <a:rPr lang="en-US" dirty="0" smtClean="0"/>
              <a:t> </a:t>
            </a:r>
            <a:r>
              <a:rPr lang="en-US" dirty="0" smtClean="0"/>
              <a:t>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questions into template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Interview your partner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your introduction (15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</a:t>
            </a:r>
            <a:r>
              <a:rPr lang="en-US" dirty="0" smtClean="0"/>
              <a:t>Slip </a:t>
            </a:r>
            <a:r>
              <a:rPr lang="en-US" dirty="0" smtClean="0"/>
              <a:t>(2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and editing questions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Asking open-ended questions and recording your classmates answers</a:t>
            </a: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Distinguish between open-ended and closed-ended questions </a:t>
            </a:r>
            <a:r>
              <a:rPr lang="en-US" sz="2600" dirty="0" smtClean="0"/>
              <a:t>and write open-ended questions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Interview your classmate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066800" y="46038"/>
            <a:ext cx="73914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Partners Name and Questions (6 min)</a:t>
            </a:r>
            <a:endParaRPr lang="en-US" sz="3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24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Distinguish between open-ended and closed-ended questions and write open-ended questions</a:t>
            </a:r>
            <a:r>
              <a:rPr lang="en-US" dirty="0" smtClean="0"/>
              <a:t> by writing and editing questions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2148" y="3352800"/>
            <a:ext cx="4433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/>
          </a:p>
          <a:p>
            <a:r>
              <a:rPr lang="en-US" sz="3000" dirty="0" smtClean="0"/>
              <a:t>-on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13</a:t>
            </a:r>
            <a:r>
              <a:rPr lang="en-US" sz="3000" dirty="0" smtClean="0"/>
              <a:t>, write down your partners name and </a:t>
            </a:r>
            <a:r>
              <a:rPr lang="en-US" sz="3000" u="sng" dirty="0" smtClean="0"/>
              <a:t>four</a:t>
            </a:r>
            <a:r>
              <a:rPr lang="en-US" sz="3000" dirty="0" smtClean="0"/>
              <a:t> questions you could ask to learn important info about your partner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525772"/>
            <a:ext cx="4572000" cy="47988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38348" y="1333143"/>
            <a:ext cx="44336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Today, you will interview a student in this class, and then </a:t>
            </a:r>
            <a:r>
              <a:rPr lang="en-US" sz="3000" u="sng" dirty="0" smtClean="0"/>
              <a:t>tomorrow </a:t>
            </a:r>
            <a:r>
              <a:rPr lang="en-US" sz="3000" dirty="0" smtClean="0"/>
              <a:t>you will introduce this person to the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85800" y="122238"/>
            <a:ext cx="8077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Open-ended vs. Close-ended questions (5 min)</a:t>
            </a:r>
            <a:endParaRPr lang="en-US" sz="32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24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Distinguish between open-ended and closed-ended questions and write open-ended questions</a:t>
            </a:r>
            <a:r>
              <a:rPr lang="en-US" dirty="0" smtClean="0"/>
              <a:t> by writing and editing questions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2148" y="3352800"/>
            <a:ext cx="44336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152400" y="1524000"/>
            <a:ext cx="298585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An </a:t>
            </a:r>
            <a:r>
              <a:rPr lang="en-US" sz="3000" b="1" dirty="0" smtClean="0"/>
              <a:t>open-ended </a:t>
            </a:r>
            <a:r>
              <a:rPr lang="en-US" sz="3000" dirty="0" smtClean="0"/>
              <a:t>question is </a:t>
            </a:r>
            <a:r>
              <a:rPr lang="en-US" sz="3000" u="sng" dirty="0" smtClean="0"/>
              <a:t>not</a:t>
            </a:r>
            <a:r>
              <a:rPr lang="en-US" sz="3000" dirty="0" smtClean="0"/>
              <a:t> a “yes/no” question.</a:t>
            </a:r>
          </a:p>
          <a:p>
            <a:endParaRPr lang="en-US" sz="3000" dirty="0" smtClean="0"/>
          </a:p>
          <a:p>
            <a:r>
              <a:rPr lang="en-US" sz="3000" dirty="0" smtClean="0"/>
              <a:t>It is designed to allow the person answering to express their thoughts/feelings.</a:t>
            </a:r>
          </a:p>
          <a:p>
            <a:endParaRPr lang="en-US" sz="3000" dirty="0"/>
          </a:p>
          <a:p>
            <a:r>
              <a:rPr lang="en-US" sz="3000" dirty="0" smtClean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492" y="1371600"/>
            <a:ext cx="6278311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Revise close-ended into open-ended questions (5min)</a:t>
            </a:r>
            <a:endParaRPr lang="en-US" sz="25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24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Distinguish between open-ended and closed-ended questions and write open-ended questions</a:t>
            </a:r>
            <a:r>
              <a:rPr lang="en-US" dirty="0" smtClean="0"/>
              <a:t> by writing and editing questions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2148" y="3352800"/>
            <a:ext cx="44336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152400" y="2247543"/>
            <a:ext cx="29858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Let’s revise these close-ended questions into open-ended questions!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561742"/>
            <a:ext cx="6248400" cy="230316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895600" y="3810001"/>
            <a:ext cx="6248400" cy="286232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    </a:t>
            </a:r>
          </a:p>
          <a:p>
            <a:endParaRPr lang="en-US" sz="2000" dirty="0" smtClean="0"/>
          </a:p>
          <a:p>
            <a:r>
              <a:rPr lang="en-US" sz="2000" dirty="0" smtClean="0"/>
              <a:t>    Does your Dad work?</a:t>
            </a:r>
          </a:p>
          <a:p>
            <a:r>
              <a:rPr lang="en-US" sz="2000" i="1" dirty="0" smtClean="0"/>
              <a:t>    Revision:</a:t>
            </a:r>
          </a:p>
          <a:p>
            <a:endParaRPr lang="en-US" sz="2000" i="1" dirty="0" smtClean="0"/>
          </a:p>
          <a:p>
            <a:endParaRPr lang="en-US" sz="2000" i="1" dirty="0" smtClean="0"/>
          </a:p>
          <a:p>
            <a:r>
              <a:rPr lang="en-US" sz="2000" i="1" dirty="0" smtClean="0"/>
              <a:t>    Do you have a job?</a:t>
            </a:r>
          </a:p>
          <a:p>
            <a:r>
              <a:rPr lang="en-US" sz="2000" i="1" dirty="0" smtClean="0"/>
              <a:t>    Revision:</a:t>
            </a:r>
          </a:p>
          <a:p>
            <a:endParaRPr lang="en-US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Look back at your own questions (3 min)</a:t>
            </a:r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24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Distinguish between open-ended and closed-ended questions and write open-ended questions</a:t>
            </a:r>
            <a:r>
              <a:rPr lang="en-US" dirty="0" smtClean="0"/>
              <a:t> by writing and editing questions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2148" y="3352800"/>
            <a:ext cx="44336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152400" y="2247543"/>
            <a:ext cx="29858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Look at the questions you just wrote for </a:t>
            </a:r>
            <a:r>
              <a:rPr lang="en-US" sz="3000" b="1" dirty="0" smtClean="0"/>
              <a:t>#2</a:t>
            </a:r>
            <a:r>
              <a:rPr lang="en-US" sz="3000" dirty="0" smtClean="0"/>
              <a:t>.</a:t>
            </a:r>
          </a:p>
          <a:p>
            <a:endParaRPr lang="en-US" sz="3000" dirty="0" smtClean="0"/>
          </a:p>
          <a:p>
            <a:r>
              <a:rPr lang="en-US" sz="3000" dirty="0" smtClean="0"/>
              <a:t>Are they open-ended?</a:t>
            </a:r>
          </a:p>
          <a:p>
            <a:endParaRPr lang="en-US" sz="3000" dirty="0" smtClean="0"/>
          </a:p>
          <a:p>
            <a:r>
              <a:rPr lang="en-US" sz="3000" dirty="0" smtClean="0"/>
              <a:t>Revise them so they are </a:t>
            </a:r>
            <a:r>
              <a:rPr lang="en-US" sz="3000" dirty="0" err="1" smtClean="0">
                <a:sym typeface="Wingdings"/>
              </a:rPr>
              <a:t></a:t>
            </a:r>
            <a:endParaRPr lang="en-US" sz="3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525772"/>
            <a:ext cx="5791200" cy="4798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Write questions into template (3 min)</a:t>
            </a:r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152400" y="6858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Distinguish between open-ended and closed-ended questions and write open-ended questions</a:t>
            </a:r>
            <a:r>
              <a:rPr lang="en-US" dirty="0" smtClean="0"/>
              <a:t> by writing and editing questions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2148" y="3352800"/>
            <a:ext cx="44336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1371600"/>
            <a:ext cx="4832350" cy="532056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2400" y="2247543"/>
            <a:ext cx="29858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Write your </a:t>
            </a:r>
            <a:r>
              <a:rPr lang="en-US" sz="3000" u="sng" dirty="0" smtClean="0"/>
              <a:t>four</a:t>
            </a:r>
            <a:r>
              <a:rPr lang="en-US" sz="3000" dirty="0" smtClean="0"/>
              <a:t> questions in the four boxes!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895600" y="1609130"/>
            <a:ext cx="1066800" cy="9816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895600" y="1637943"/>
            <a:ext cx="3657600" cy="9528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2590800" y="2895600"/>
            <a:ext cx="1676400" cy="1066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895600" y="2590800"/>
            <a:ext cx="3429000" cy="1676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1035</Words>
  <Application>Microsoft Macintosh PowerPoint</Application>
  <PresentationFormat>On-screen Show (4:3)</PresentationFormat>
  <Paragraphs>130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I’d Like to Introduce…</vt:lpstr>
      <vt:lpstr>Slide 3</vt:lpstr>
      <vt:lpstr>Objectives (2 min)</vt:lpstr>
      <vt:lpstr>Partners Name and Questions (6 min)</vt:lpstr>
      <vt:lpstr>Open-ended vs. Close-ended questions (5 min)</vt:lpstr>
      <vt:lpstr>Revise close-ended into open-ended questions (5min)</vt:lpstr>
      <vt:lpstr>Look back at your own questions (3 min)</vt:lpstr>
      <vt:lpstr>Write questions into template (3 min)</vt:lpstr>
      <vt:lpstr>Interview your partner (10 min)</vt:lpstr>
      <vt:lpstr>Write your introduction (15 min)</vt:lpstr>
      <vt:lpstr>Closing (1 min)</vt:lpstr>
      <vt:lpstr>Slide 13</vt:lpstr>
      <vt:lpstr>Slide 14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18</cp:revision>
  <dcterms:created xsi:type="dcterms:W3CDTF">2012-09-04T14:51:20Z</dcterms:created>
  <dcterms:modified xsi:type="dcterms:W3CDTF">2012-09-04T18:47:12Z</dcterms:modified>
</cp:coreProperties>
</file>