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8" r:id="rId7"/>
    <p:sldId id="269" r:id="rId8"/>
    <p:sldId id="270" r:id="rId9"/>
    <p:sldId id="265" r:id="rId10"/>
    <p:sldId id="266" r:id="rId11"/>
    <p:sldId id="267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B2C24-5C5B-AB40-BD16-87494CEC064D}" type="datetimeFigureOut">
              <a:rPr lang="en-US" smtClean="0"/>
              <a:t>9/5/12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A29C3-9397-6946-885F-1F2B3E13BD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9E0F-7345-4E40-A8EE-06449801F5EB}" type="datetimeFigureOut">
              <a:rPr lang="en-US" smtClean="0"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DC7C-75E3-4946-A4A4-3DD3E70D5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9E0F-7345-4E40-A8EE-06449801F5EB}" type="datetimeFigureOut">
              <a:rPr lang="en-US" smtClean="0"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DC7C-75E3-4946-A4A4-3DD3E70D5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9E0F-7345-4E40-A8EE-06449801F5EB}" type="datetimeFigureOut">
              <a:rPr lang="en-US" smtClean="0"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DC7C-75E3-4946-A4A4-3DD3E70D5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9E0F-7345-4E40-A8EE-06449801F5EB}" type="datetimeFigureOut">
              <a:rPr lang="en-US" smtClean="0"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DC7C-75E3-4946-A4A4-3DD3E70D5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9E0F-7345-4E40-A8EE-06449801F5EB}" type="datetimeFigureOut">
              <a:rPr lang="en-US" smtClean="0"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DC7C-75E3-4946-A4A4-3DD3E70D5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9E0F-7345-4E40-A8EE-06449801F5EB}" type="datetimeFigureOut">
              <a:rPr lang="en-US" smtClean="0"/>
              <a:t>9/5/12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DC7C-75E3-4946-A4A4-3DD3E70D5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9E0F-7345-4E40-A8EE-06449801F5EB}" type="datetimeFigureOut">
              <a:rPr lang="en-US" smtClean="0"/>
              <a:t>9/5/12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DC7C-75E3-4946-A4A4-3DD3E70D5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9E0F-7345-4E40-A8EE-06449801F5EB}" type="datetimeFigureOut">
              <a:rPr lang="en-US" smtClean="0"/>
              <a:t>9/5/12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DC7C-75E3-4946-A4A4-3DD3E70D5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9E0F-7345-4E40-A8EE-06449801F5EB}" type="datetimeFigureOut">
              <a:rPr lang="en-US" smtClean="0"/>
              <a:t>9/5/12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DC7C-75E3-4946-A4A4-3DD3E70D5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9E0F-7345-4E40-A8EE-06449801F5EB}" type="datetimeFigureOut">
              <a:rPr lang="en-US" smtClean="0"/>
              <a:t>9/5/12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DC7C-75E3-4946-A4A4-3DD3E70D5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9E0F-7345-4E40-A8EE-06449801F5EB}" type="datetimeFigureOut">
              <a:rPr lang="en-US" smtClean="0"/>
              <a:t>9/5/12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DC7C-75E3-4946-A4A4-3DD3E70D5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00FF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D9E0F-7345-4E40-A8EE-06449801F5EB}" type="datetimeFigureOut">
              <a:rPr lang="en-US" smtClean="0"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8DC7C-75E3-4946-A4A4-3DD3E70D5CF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nellen.com/cybereng/lit_term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1500" y="1066800"/>
            <a:ext cx="8001000" cy="4648200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en-US" sz="3000" dirty="0" smtClean="0"/>
          </a:p>
          <a:p>
            <a:pPr algn="ctr">
              <a:buNone/>
            </a:pPr>
            <a:endParaRPr lang="en-US" sz="3000" dirty="0" smtClean="0"/>
          </a:p>
          <a:p>
            <a:pPr algn="ctr">
              <a:buNone/>
            </a:pPr>
            <a:r>
              <a:rPr lang="en-US" sz="6000" dirty="0" smtClean="0"/>
              <a:t>What is a literary device?</a:t>
            </a:r>
            <a:endParaRPr lang="en-US" sz="6000" dirty="0" smtClean="0"/>
          </a:p>
          <a:p>
            <a:pPr algn="ctr">
              <a:buNone/>
            </a:pPr>
            <a:r>
              <a:rPr lang="en-US" sz="5000" dirty="0" err="1" smtClean="0">
                <a:sym typeface="Wingdings"/>
              </a:rPr>
              <a:t></a:t>
            </a:r>
            <a:endParaRPr lang="en-US" sz="5000" dirty="0" smtClean="0"/>
          </a:p>
          <a:p>
            <a:pPr>
              <a:buNone/>
            </a:pPr>
            <a:r>
              <a:rPr lang="en-US" sz="3000" dirty="0" smtClean="0"/>
              <a:t>	</a:t>
            </a:r>
            <a:br>
              <a:rPr lang="en-US" sz="3000" dirty="0" smtClean="0"/>
            </a:br>
            <a:endParaRPr lang="en-US" sz="3000" dirty="0" smtClean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723900" y="3505200"/>
            <a:ext cx="8001000" cy="4648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writing technique!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5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b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43000"/>
            <a:ext cx="7391400" cy="5334000"/>
          </a:xfrm>
        </p:spPr>
        <p:txBody>
          <a:bodyPr>
            <a:normAutofit/>
          </a:bodyPr>
          <a:lstStyle/>
          <a:p>
            <a:pPr marL="1371600" lvl="2" indent="-457200" algn="ctr">
              <a:buNone/>
            </a:pPr>
            <a:endParaRPr lang="en-US" sz="3500" dirty="0" smtClean="0"/>
          </a:p>
          <a:p>
            <a:pPr marL="1371600" lvl="2" indent="-457200" algn="ctr">
              <a:buNone/>
            </a:pPr>
            <a:endParaRPr lang="en-US" sz="3500" dirty="0" smtClean="0"/>
          </a:p>
          <a:p>
            <a:pPr marL="1371600" lvl="2" indent="-457200" algn="ctr">
              <a:buNone/>
            </a:pPr>
            <a:endParaRPr lang="en-US" sz="3500" dirty="0" smtClean="0"/>
          </a:p>
          <a:p>
            <a:pPr marL="1371600" lvl="2" indent="-457200" algn="ctr">
              <a:buNone/>
            </a:pPr>
            <a:endParaRPr lang="en-US" sz="3500" dirty="0"/>
          </a:p>
          <a:p>
            <a:pPr marL="1371600" lvl="2" indent="-457200" algn="ctr">
              <a:buNone/>
            </a:pPr>
            <a:r>
              <a:rPr lang="en-US" sz="3500" dirty="0" smtClean="0"/>
              <a:t>None today!</a:t>
            </a:r>
            <a:endParaRPr lang="en-US" sz="3500" dirty="0" smtClean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758" y="228600"/>
            <a:ext cx="4442242" cy="6740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http://www.tnellen.com/cybereng/lit_terms/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http://www.tnellen.com/cybereng/lit_terms/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www.tnellen.com/cybereng/lit_terms</a:t>
            </a:r>
            <a:r>
              <a:rPr lang="en-US" dirty="0" smtClean="0"/>
              <a:t>/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www.tnellen.com/cybereng/lit_terms</a:t>
            </a:r>
            <a:r>
              <a:rPr lang="en-US" dirty="0" smtClean="0"/>
              <a:t>/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www.tnellen.com/cybereng/lit_terms</a:t>
            </a:r>
            <a:r>
              <a:rPr lang="en-US" dirty="0" smtClean="0"/>
              <a:t>/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www.tnellen.com/cybereng/lit_terms</a:t>
            </a:r>
            <a:r>
              <a:rPr lang="en-US" dirty="0" smtClean="0"/>
              <a:t>/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www.tnellen.com/cybereng/lit_terms</a:t>
            </a:r>
            <a:r>
              <a:rPr lang="en-US" dirty="0" smtClean="0"/>
              <a:t>/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www.tnellen.com/cybereng/lit_terms</a:t>
            </a:r>
            <a:r>
              <a:rPr lang="en-US" dirty="0" smtClean="0"/>
              <a:t>/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www.tnellen.com/cybereng/lit_terms</a:t>
            </a:r>
            <a:r>
              <a:rPr lang="en-US" dirty="0" smtClean="0"/>
              <a:t>/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www.tnellen.com/cybereng/lit_terms</a:t>
            </a:r>
            <a:r>
              <a:rPr lang="en-US" dirty="0" smtClean="0"/>
              <a:t>/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www.tnellen.com/cybereng/lit_terms</a:t>
            </a:r>
            <a:r>
              <a:rPr lang="en-US" dirty="0" smtClean="0"/>
              <a:t>/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www.tnellen.com/cybereng/lit_terms</a:t>
            </a:r>
            <a:r>
              <a:rPr lang="en-US" dirty="0" smtClean="0"/>
              <a:t>/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0" y="228600"/>
            <a:ext cx="4442242" cy="6740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http://www.tnellen.com/cybereng/lit_terms/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http://www.tnellen.com/cybereng/lit_terms/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www.tnellen.com/cybereng/lit_terms</a:t>
            </a:r>
            <a:r>
              <a:rPr lang="en-US" dirty="0" smtClean="0"/>
              <a:t>/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www.tnellen.com/cybereng/lit_terms</a:t>
            </a:r>
            <a:r>
              <a:rPr lang="en-US" dirty="0" smtClean="0"/>
              <a:t>/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www.tnellen.com/cybereng/lit_terms</a:t>
            </a:r>
            <a:r>
              <a:rPr lang="en-US" dirty="0" smtClean="0"/>
              <a:t>/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www.tnellen.com/cybereng/lit_terms</a:t>
            </a:r>
            <a:r>
              <a:rPr lang="en-US" dirty="0" smtClean="0"/>
              <a:t>/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www.tnellen.com/cybereng/lit_terms</a:t>
            </a:r>
            <a:r>
              <a:rPr lang="en-US" dirty="0" smtClean="0"/>
              <a:t>/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www.tnellen.com/cybereng/lit_terms</a:t>
            </a:r>
            <a:r>
              <a:rPr lang="en-US" dirty="0" smtClean="0"/>
              <a:t>/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www.tnellen.com/cybereng/lit_terms</a:t>
            </a:r>
            <a:r>
              <a:rPr lang="en-US" dirty="0" smtClean="0"/>
              <a:t>/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www.tnellen.com/cybereng/lit_terms</a:t>
            </a:r>
            <a:r>
              <a:rPr lang="en-US" dirty="0" smtClean="0"/>
              <a:t>/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www.tnellen.com/cybereng/lit_terms</a:t>
            </a:r>
            <a:r>
              <a:rPr lang="en-US" dirty="0" smtClean="0"/>
              <a:t>/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www.tnellen.com/cybereng/lit_terms</a:t>
            </a:r>
            <a:r>
              <a:rPr lang="en-US" dirty="0" smtClean="0"/>
              <a:t>/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7575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Literary Devices Scavenger Hunt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</a:t>
            </a: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 </a:t>
            </a: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3.4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Review Graphic Organizer (</a:t>
            </a:r>
            <a:r>
              <a:rPr lang="en-US" dirty="0"/>
              <a:t>3</a:t>
            </a:r>
            <a:r>
              <a:rPr lang="en-US" dirty="0" smtClean="0"/>
              <a:t> </a:t>
            </a:r>
            <a:r>
              <a:rPr lang="en-US" dirty="0" smtClean="0"/>
              <a:t>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Preview the Graphic Organizer (5 </a:t>
            </a:r>
            <a:r>
              <a:rPr lang="en-US" dirty="0" smtClean="0"/>
              <a:t>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Computer Lab Scavenger Hunt (</a:t>
            </a:r>
            <a:r>
              <a:rPr lang="en-US" dirty="0" smtClean="0"/>
              <a:t>30 </a:t>
            </a:r>
            <a:r>
              <a:rPr lang="en-US" dirty="0" smtClean="0"/>
              <a:t>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Share Out (10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Researching </a:t>
            </a:r>
            <a:r>
              <a:rPr lang="en-US" sz="8000" dirty="0" smtClean="0"/>
              <a:t>literary devices on the internet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Researching literary devices on the internet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Define 16 major literary devices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Write examples for 16 major literary devices</a:t>
            </a:r>
            <a:endParaRPr lang="en-US" sz="20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46038"/>
            <a:ext cx="6934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Review Graphic Organizer (3 min)</a:t>
            </a:r>
            <a:endParaRPr lang="en-US" sz="3200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3352800" y="1447800"/>
            <a:ext cx="5791200" cy="3810000"/>
            <a:chOff x="1651002" y="762000"/>
            <a:chExt cx="7492998" cy="46101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51002" y="762000"/>
              <a:ext cx="3930554" cy="46101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81556" y="762000"/>
              <a:ext cx="3562444" cy="4610100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/>
        </p:nvSpPr>
        <p:spPr>
          <a:xfrm>
            <a:off x="0" y="1328678"/>
            <a:ext cx="3352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206</a:t>
            </a:r>
            <a:r>
              <a:rPr lang="en-US" sz="3000" dirty="0" smtClean="0"/>
              <a:t> you will find this graphic organizer.</a:t>
            </a:r>
          </a:p>
          <a:p>
            <a:endParaRPr lang="en-US" sz="3000" i="1" dirty="0" smtClean="0"/>
          </a:p>
          <a:p>
            <a:r>
              <a:rPr lang="en-US" sz="3000" dirty="0" smtClean="0"/>
              <a:t>-What is it asking you to do?</a:t>
            </a:r>
            <a:endParaRPr lang="en-US" sz="30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6604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Define</a:t>
            </a:r>
            <a:r>
              <a:rPr lang="en-US" b="1" dirty="0" smtClean="0"/>
              <a:t> </a:t>
            </a:r>
            <a:r>
              <a:rPr lang="en-US" dirty="0" smtClean="0"/>
              <a:t>and write examples of 16 major literary devices by researching literary devices on the internet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46038"/>
            <a:ext cx="6934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Preview the Graphic Organizer (5 min)</a:t>
            </a:r>
            <a:endParaRPr lang="en-US" sz="3200" dirty="0" smtClean="0"/>
          </a:p>
        </p:txBody>
      </p:sp>
      <p:grpSp>
        <p:nvGrpSpPr>
          <p:cNvPr id="2" name="Group 7"/>
          <p:cNvGrpSpPr/>
          <p:nvPr/>
        </p:nvGrpSpPr>
        <p:grpSpPr>
          <a:xfrm>
            <a:off x="3352800" y="1524000"/>
            <a:ext cx="5791200" cy="3810000"/>
            <a:chOff x="1651002" y="762000"/>
            <a:chExt cx="7492998" cy="46101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51002" y="762000"/>
              <a:ext cx="3930554" cy="46101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81556" y="762000"/>
              <a:ext cx="3562444" cy="4610100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/>
        </p:nvSpPr>
        <p:spPr>
          <a:xfrm>
            <a:off x="0" y="1071056"/>
            <a:ext cx="3352800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On </a:t>
            </a:r>
            <a:r>
              <a:rPr lang="en-US" sz="2000" dirty="0" err="1" smtClean="0"/>
              <a:t>p</a:t>
            </a:r>
            <a:r>
              <a:rPr lang="en-US" sz="2000" dirty="0" smtClean="0"/>
              <a:t>. </a:t>
            </a:r>
            <a:r>
              <a:rPr lang="en-US" sz="2000" b="1" dirty="0" smtClean="0"/>
              <a:t>206</a:t>
            </a:r>
            <a:r>
              <a:rPr lang="en-US" sz="2000" dirty="0" smtClean="0"/>
              <a:t> you will find this graphic organizer.</a:t>
            </a:r>
          </a:p>
          <a:p>
            <a:endParaRPr lang="en-US" sz="2000" i="1" dirty="0" smtClean="0"/>
          </a:p>
          <a:p>
            <a:r>
              <a:rPr lang="en-US" sz="2000" dirty="0" smtClean="0"/>
              <a:t>Please </a:t>
            </a:r>
            <a:r>
              <a:rPr lang="en-US" sz="2000" dirty="0" smtClean="0">
                <a:solidFill>
                  <a:srgbClr val="FF0000"/>
                </a:solidFill>
              </a:rPr>
              <a:t>notate the graphic organizer</a:t>
            </a:r>
            <a:r>
              <a:rPr lang="en-US" sz="2000" dirty="0" smtClean="0"/>
              <a:t> using the following:</a:t>
            </a:r>
          </a:p>
          <a:p>
            <a:endParaRPr lang="en-US" sz="2500" dirty="0" smtClean="0"/>
          </a:p>
          <a:p>
            <a:r>
              <a:rPr lang="en-US" sz="2500" dirty="0" smtClean="0"/>
              <a:t>N = </a:t>
            </a:r>
            <a:r>
              <a:rPr lang="en-US" sz="2500" dirty="0" smtClean="0"/>
              <a:t>never heard of literary device</a:t>
            </a:r>
          </a:p>
          <a:p>
            <a:endParaRPr lang="en-US" sz="2500" dirty="0" smtClean="0"/>
          </a:p>
          <a:p>
            <a:r>
              <a:rPr lang="en-US" sz="2500" dirty="0" smtClean="0"/>
              <a:t>H = heard of literary </a:t>
            </a:r>
            <a:r>
              <a:rPr lang="en-US" sz="2500" dirty="0" smtClean="0"/>
              <a:t>device but only have a little understanding</a:t>
            </a:r>
          </a:p>
          <a:p>
            <a:endParaRPr lang="en-US" sz="2500" dirty="0" smtClean="0"/>
          </a:p>
          <a:p>
            <a:r>
              <a:rPr lang="en-US" sz="2500" dirty="0" smtClean="0"/>
              <a:t>T = </a:t>
            </a:r>
            <a:r>
              <a:rPr lang="en-US" sz="2500" dirty="0" smtClean="0"/>
              <a:t>you know this one so well you could teach it to a classmate</a:t>
            </a:r>
            <a:endParaRPr lang="en-US" sz="25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6604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Define</a:t>
            </a:r>
            <a:r>
              <a:rPr lang="en-US" b="1" dirty="0" smtClean="0"/>
              <a:t> </a:t>
            </a:r>
            <a:r>
              <a:rPr lang="en-US" dirty="0" smtClean="0"/>
              <a:t>and write examples of 16 major literary devices by researching literary devices on the internet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46038"/>
            <a:ext cx="6934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Computer Lab Scavenger Hunt (30 min)</a:t>
            </a:r>
            <a:endParaRPr lang="en-US" sz="3200" dirty="0" smtClean="0"/>
          </a:p>
        </p:txBody>
      </p:sp>
      <p:grpSp>
        <p:nvGrpSpPr>
          <p:cNvPr id="2" name="Group 7"/>
          <p:cNvGrpSpPr/>
          <p:nvPr/>
        </p:nvGrpSpPr>
        <p:grpSpPr>
          <a:xfrm>
            <a:off x="3352800" y="1295400"/>
            <a:ext cx="5791200" cy="3810000"/>
            <a:chOff x="1651002" y="762000"/>
            <a:chExt cx="7492998" cy="46101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51002" y="762000"/>
              <a:ext cx="3930554" cy="46101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81556" y="762000"/>
              <a:ext cx="3562444" cy="4610100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/>
        </p:nvSpPr>
        <p:spPr>
          <a:xfrm>
            <a:off x="0" y="1167348"/>
            <a:ext cx="335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Let’s go to the lab!</a:t>
            </a:r>
          </a:p>
          <a:p>
            <a:endParaRPr lang="en-US" sz="2000" dirty="0" smtClean="0"/>
          </a:p>
          <a:p>
            <a:r>
              <a:rPr lang="en-US" sz="4000" dirty="0" smtClean="0"/>
              <a:t>Block 2: Lab 207</a:t>
            </a:r>
          </a:p>
          <a:p>
            <a:endParaRPr lang="en-US" sz="4000" dirty="0" smtClean="0"/>
          </a:p>
          <a:p>
            <a:r>
              <a:rPr lang="en-US" sz="4000" dirty="0" smtClean="0"/>
              <a:t>Block 3: Lab 256</a:t>
            </a:r>
            <a:endParaRPr lang="en-US" sz="40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0" y="5075872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To research these terms, you may use any website; however, I have </a:t>
            </a:r>
            <a:r>
              <a:rPr lang="en-US" sz="3000" dirty="0" smtClean="0"/>
              <a:t>one suggested site that you can choose to use!</a:t>
            </a:r>
            <a:endParaRPr lang="en-US" sz="30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6604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Define</a:t>
            </a:r>
            <a:r>
              <a:rPr lang="en-US" b="1" dirty="0" smtClean="0"/>
              <a:t> </a:t>
            </a:r>
            <a:r>
              <a:rPr lang="en-US" dirty="0" smtClean="0"/>
              <a:t>and write examples of 16 major literary devices by researching literary devices on the internet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46038"/>
            <a:ext cx="6934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Share Out (10 min)</a:t>
            </a:r>
            <a:endParaRPr lang="en-US" sz="3200" dirty="0" smtClean="0"/>
          </a:p>
        </p:txBody>
      </p:sp>
      <p:grpSp>
        <p:nvGrpSpPr>
          <p:cNvPr id="2" name="Group 7"/>
          <p:cNvGrpSpPr/>
          <p:nvPr/>
        </p:nvGrpSpPr>
        <p:grpSpPr>
          <a:xfrm>
            <a:off x="3352800" y="1600200"/>
            <a:ext cx="5791200" cy="3810000"/>
            <a:chOff x="1651002" y="762000"/>
            <a:chExt cx="7492998" cy="46101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51002" y="762000"/>
              <a:ext cx="3930554" cy="46101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81556" y="762000"/>
              <a:ext cx="3562444" cy="4610100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/>
        </p:nvSpPr>
        <p:spPr>
          <a:xfrm>
            <a:off x="304800" y="2895600"/>
            <a:ext cx="3352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Share what you’ve got!</a:t>
            </a:r>
            <a:endParaRPr lang="en-US" sz="40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6604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Define</a:t>
            </a:r>
            <a:r>
              <a:rPr lang="en-US" b="1" dirty="0" smtClean="0"/>
              <a:t> </a:t>
            </a:r>
            <a:r>
              <a:rPr lang="en-US" dirty="0" smtClean="0"/>
              <a:t>and write examples of 16 major literary devices by researching literary devices on the internet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0" y="35052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Researching </a:t>
            </a:r>
            <a:r>
              <a:rPr lang="en-US" sz="8000" dirty="0" smtClean="0"/>
              <a:t>literary devices on the internet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Researching literary devices on the internet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0" y="12954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Define 16 major literary devices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Write examples for 16 major literary devices</a:t>
            </a:r>
            <a:endParaRPr lang="en-US" sz="20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862</Words>
  <Application>Microsoft Macintosh PowerPoint</Application>
  <PresentationFormat>On-screen Show (4:3)</PresentationFormat>
  <Paragraphs>150</Paragraphs>
  <Slides>12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Literary Devices Scavenger Hunt</vt:lpstr>
      <vt:lpstr>Slide 3</vt:lpstr>
      <vt:lpstr>Objectives (2 min)</vt:lpstr>
      <vt:lpstr>Review Graphic Organizer (3 min)</vt:lpstr>
      <vt:lpstr>Preview the Graphic Organizer (5 min)</vt:lpstr>
      <vt:lpstr>Computer Lab Scavenger Hunt (30 min)</vt:lpstr>
      <vt:lpstr>Share Out (10 min)</vt:lpstr>
      <vt:lpstr>Closing (1 min)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7</cp:revision>
  <cp:lastPrinted>2012-09-05T14:42:20Z</cp:lastPrinted>
  <dcterms:created xsi:type="dcterms:W3CDTF">2012-09-05T14:18:01Z</dcterms:created>
  <dcterms:modified xsi:type="dcterms:W3CDTF">2012-09-05T14:50:57Z</dcterms:modified>
</cp:coreProperties>
</file>