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70" r:id="rId7"/>
    <p:sldId id="271" r:id="rId8"/>
    <p:sldId id="272" r:id="rId9"/>
    <p:sldId id="273" r:id="rId10"/>
    <p:sldId id="262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80"/>
    <a:srgbClr val="FF6666"/>
    <a:srgbClr val="80FF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Objects="1">
      <p:cViewPr>
        <p:scale>
          <a:sx n="165" d="100"/>
          <a:sy n="165" d="100"/>
        </p:scale>
        <p:origin x="-992" y="10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140FB-5620-8247-8FD6-C34A4CA67636}" type="datetimeFigureOut">
              <a:rPr lang="en-US" smtClean="0"/>
              <a:t>9/6/12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85745-F61C-2541-B446-88A017E07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127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C70B-5C98-1344-814F-A7937E6D49EE}" type="datetimeFigureOut">
              <a:rPr lang="en-US" smtClean="0"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6F68-4E5F-D843-8FBD-3FAA3D6AE4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C70B-5C98-1344-814F-A7937E6D49EE}" type="datetimeFigureOut">
              <a:rPr lang="en-US" smtClean="0"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6F68-4E5F-D843-8FBD-3FAA3D6AE4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C70B-5C98-1344-814F-A7937E6D49EE}" type="datetimeFigureOut">
              <a:rPr lang="en-US" smtClean="0"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6F68-4E5F-D843-8FBD-3FAA3D6AE4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C70B-5C98-1344-814F-A7937E6D49EE}" type="datetimeFigureOut">
              <a:rPr lang="en-US" smtClean="0"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6F68-4E5F-D843-8FBD-3FAA3D6AE4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C70B-5C98-1344-814F-A7937E6D49EE}" type="datetimeFigureOut">
              <a:rPr lang="en-US" smtClean="0"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6F68-4E5F-D843-8FBD-3FAA3D6AE4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C70B-5C98-1344-814F-A7937E6D49EE}" type="datetimeFigureOut">
              <a:rPr lang="en-US" smtClean="0"/>
              <a:t>9/6/12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6F68-4E5F-D843-8FBD-3FAA3D6AE4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C70B-5C98-1344-814F-A7937E6D49EE}" type="datetimeFigureOut">
              <a:rPr lang="en-US" smtClean="0"/>
              <a:t>9/6/12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6F68-4E5F-D843-8FBD-3FAA3D6AE4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C70B-5C98-1344-814F-A7937E6D49EE}" type="datetimeFigureOut">
              <a:rPr lang="en-US" smtClean="0"/>
              <a:t>9/6/12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6F68-4E5F-D843-8FBD-3FAA3D6AE4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C70B-5C98-1344-814F-A7937E6D49EE}" type="datetimeFigureOut">
              <a:rPr lang="en-US" smtClean="0"/>
              <a:t>9/6/12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6F68-4E5F-D843-8FBD-3FAA3D6AE4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C70B-5C98-1344-814F-A7937E6D49EE}" type="datetimeFigureOut">
              <a:rPr lang="en-US" smtClean="0"/>
              <a:t>9/6/12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6F68-4E5F-D843-8FBD-3FAA3D6AE4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C70B-5C98-1344-814F-A7937E6D49EE}" type="datetimeFigureOut">
              <a:rPr lang="en-US" smtClean="0"/>
              <a:t>9/6/12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96F68-4E5F-D843-8FBD-3FAA3D6AE4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EC70B-5C98-1344-814F-A7937E6D49EE}" type="datetimeFigureOut">
              <a:rPr lang="en-US" smtClean="0"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96F68-4E5F-D843-8FBD-3FAA3D6AE4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500" y="1066800"/>
            <a:ext cx="8001000" cy="4648200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en-US" sz="4000" dirty="0" smtClean="0"/>
          </a:p>
          <a:p>
            <a:pPr marL="1143000" indent="-1143000" algn="ctr">
              <a:buAutoNum type="arabicPeriod"/>
            </a:pPr>
            <a:r>
              <a:rPr lang="en-US" sz="4000" dirty="0" smtClean="0"/>
              <a:t>What do you know about the writing technique called</a:t>
            </a:r>
            <a:r>
              <a:rPr lang="en-US" sz="4000" i="1" dirty="0" smtClean="0"/>
              <a:t> Write Tools?</a:t>
            </a:r>
          </a:p>
          <a:p>
            <a:pPr marL="1143000" indent="-1143000" algn="ctr">
              <a:buAutoNum type="arabicPeriod"/>
            </a:pPr>
            <a:r>
              <a:rPr lang="en-US" sz="4000" dirty="0" smtClean="0"/>
              <a:t>What is a </a:t>
            </a:r>
            <a:r>
              <a:rPr lang="en-US" sz="4000" b="1" dirty="0" smtClean="0"/>
              <a:t>narrative</a:t>
            </a:r>
            <a:r>
              <a:rPr lang="en-US" sz="4000" dirty="0" smtClean="0"/>
              <a:t>?</a:t>
            </a:r>
          </a:p>
          <a:p>
            <a:pPr algn="ctr">
              <a:buNone/>
            </a:pPr>
            <a:r>
              <a:rPr lang="en-US" sz="4000" dirty="0" err="1" smtClean="0">
                <a:sym typeface="Wingdings"/>
              </a:rPr>
              <a:t></a:t>
            </a: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	</a:t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Share Out (10 min)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04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Write an interview narrative by using the Write Tools Method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6000" y="1524000"/>
            <a:ext cx="4572000" cy="5016758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4000" dirty="0" smtClean="0"/>
              <a:t>What did you come up with?</a:t>
            </a:r>
          </a:p>
          <a:p>
            <a:pPr algn="ctr"/>
            <a:r>
              <a:rPr lang="en-US" sz="4000" dirty="0" smtClean="0"/>
              <a:t>(either read your </a:t>
            </a:r>
            <a:r>
              <a:rPr lang="en-US" sz="4000" b="1" dirty="0" smtClean="0"/>
              <a:t>interview narrative</a:t>
            </a:r>
            <a:r>
              <a:rPr lang="en-US" sz="4000" dirty="0" smtClean="0"/>
              <a:t>) </a:t>
            </a:r>
          </a:p>
          <a:p>
            <a:pPr algn="ctr"/>
            <a:r>
              <a:rPr lang="en-US" sz="4000" u="sng" dirty="0" smtClean="0"/>
              <a:t>Or</a:t>
            </a:r>
            <a:endParaRPr lang="en-US" sz="4000" dirty="0" smtClean="0"/>
          </a:p>
          <a:p>
            <a:pPr algn="ctr"/>
            <a:r>
              <a:rPr lang="en-US" sz="4000" dirty="0" smtClean="0"/>
              <a:t>(read some of the details on your outline)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Using the Write Tools Method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143000"/>
            <a:ext cx="92202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Write an </a:t>
            </a:r>
            <a:r>
              <a:rPr lang="en-US" sz="2600" b="1" dirty="0" smtClean="0"/>
              <a:t>interview narrative</a:t>
            </a:r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143000"/>
            <a:ext cx="7391400" cy="5334000"/>
          </a:xfrm>
        </p:spPr>
        <p:txBody>
          <a:bodyPr>
            <a:normAutofit/>
          </a:bodyPr>
          <a:lstStyle/>
          <a:p>
            <a:pPr marL="1371600" lvl="2" indent="-457200" algn="ctr">
              <a:buNone/>
            </a:pPr>
            <a:endParaRPr lang="en-US" sz="3500" dirty="0" smtClean="0"/>
          </a:p>
          <a:p>
            <a:pPr marL="1371600" lvl="2" indent="-457200" algn="ctr">
              <a:buNone/>
            </a:pPr>
            <a:endParaRPr lang="en-US" sz="3500" dirty="0" smtClean="0"/>
          </a:p>
          <a:p>
            <a:pPr marL="1371600" lvl="2" indent="-457200" algn="ctr">
              <a:buNone/>
            </a:pPr>
            <a:r>
              <a:rPr lang="en-US" sz="3500" dirty="0" smtClean="0"/>
              <a:t>What is a </a:t>
            </a:r>
            <a:r>
              <a:rPr lang="en-US" sz="3500" b="1" dirty="0" smtClean="0"/>
              <a:t>narrative</a:t>
            </a:r>
            <a:r>
              <a:rPr lang="en-US" sz="3500" dirty="0" smtClean="0"/>
              <a:t>?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I’d like to introduce (part 2)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1.4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Write Tools Method (I DO)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Write Tools Method (We DO)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Write Tools Method (You DO )(25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Share Out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Using the Write Tools Method</a:t>
            </a:r>
          </a:p>
          <a:p>
            <a:pPr marL="1117854" lvl="2" indent="-514350">
              <a:spcAft>
                <a:spcPts val="600"/>
              </a:spcAft>
              <a:buNone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Write an </a:t>
            </a:r>
            <a:r>
              <a:rPr lang="en-US" sz="2600" b="1" dirty="0" smtClean="0"/>
              <a:t>interview narrative</a:t>
            </a:r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Write Tools Method (I DO) (5 min)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604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Write an interview narrative by using the Write Tools Method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2486561"/>
            <a:ext cx="3352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What is the Write Tools Method?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81400" y="2943761"/>
            <a:ext cx="5486400" cy="132343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4000" dirty="0" smtClean="0"/>
              <a:t>A way to outline and then write papers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743200" y="990600"/>
            <a:ext cx="5867400" cy="390531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Write Tools Method (I DO) (5 min)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604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Write an interview narrative by using the Write Tools Method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1255931"/>
            <a:ext cx="259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Here is a simple example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9906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 = Healthy Snacks</a:t>
            </a: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4115197" y="2971403"/>
            <a:ext cx="304720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971800" y="1448593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971800" y="23621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971800" y="2971800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971800" y="37337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971800" y="44957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971800" y="44958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Conclusion = I like to eat healthy snacks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76600" y="1428690"/>
            <a:ext cx="129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Fruit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76600" y="2266890"/>
            <a:ext cx="129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Popcorn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276600" y="28956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Carrot/Celery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276600" y="371469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Nuts/Raisins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743200" y="4953000"/>
            <a:ext cx="5867400" cy="179082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2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     I eat four healthy snacks.</a:t>
            </a:r>
            <a:r>
              <a:rPr lang="en-US" sz="22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 One of the best snacks is fruit.  I also love popcorn.  Carrot and celery sticks are another snack that I like.  Finally, I like to eat nuts and raisins.  </a:t>
            </a:r>
            <a:r>
              <a:rPr lang="en-US" sz="22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Truly, I like to eat healthy snacks.</a:t>
            </a:r>
            <a:endParaRPr lang="en-US" sz="2200" b="1" dirty="0">
              <a:ln>
                <a:solidFill>
                  <a:srgbClr val="000000"/>
                </a:solidFill>
              </a:ln>
              <a:solidFill>
                <a:srgbClr val="80FF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49106" y="3745468"/>
            <a:ext cx="232692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Main Idea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2" grpId="0"/>
      <p:bldP spid="24" grpId="0"/>
      <p:bldP spid="26" grpId="0"/>
      <p:bldP spid="28" grpId="0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971800" y="838200"/>
            <a:ext cx="5867400" cy="360051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Write Tools Method (We DO) (5 min)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604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Write an interview narrative by using the Write Tools Method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1255931"/>
            <a:ext cx="259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Here is a little more complex example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8382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 = Healthy Snacks</a:t>
            </a:r>
          </a:p>
        </p:txBody>
      </p:sp>
      <p:cxnSp>
        <p:nvCxnSpPr>
          <p:cNvPr id="12" name="Straight Connector 11"/>
          <p:cNvCxnSpPr/>
          <p:nvPr/>
        </p:nvCxnSpPr>
        <p:spPr>
          <a:xfrm rot="16200000" flipH="1">
            <a:off x="4573191" y="2667396"/>
            <a:ext cx="2742406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276600" y="1296193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276600" y="22097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276600" y="2819400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276600" y="35813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276600" y="4038600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276600" y="40386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Conclusion =  I like to eat healthy snacks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581400" y="1276290"/>
            <a:ext cx="129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Fruit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944395" y="1219200"/>
            <a:ext cx="1295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Apples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Pears</a:t>
            </a:r>
          </a:p>
          <a:p>
            <a:r>
              <a:rPr lang="en-US" sz="2000" dirty="0">
                <a:solidFill>
                  <a:srgbClr val="FF0000"/>
                </a:solidFill>
              </a:rPr>
              <a:t>G</a:t>
            </a:r>
            <a:r>
              <a:rPr lang="en-US" sz="2000" dirty="0" smtClean="0">
                <a:solidFill>
                  <a:srgbClr val="FF0000"/>
                </a:solidFill>
              </a:rPr>
              <a:t>rapes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581400" y="2114490"/>
            <a:ext cx="129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Popcorn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944394" y="2133600"/>
            <a:ext cx="33520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Air-popped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Dash of salt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581400" y="27432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Carrot/Celery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943600" y="2895600"/>
            <a:ext cx="33520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With peanut butter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With dip/dressing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581400" y="356229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Nuts/Raisins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943600" y="3581400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Mixed together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971800" y="4495800"/>
            <a:ext cx="5867400" cy="23622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     I eat many healthy snacks.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 One of my favorites is fruit. </a:t>
            </a:r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</a:rPr>
              <a:t>Apples, pears, and grapes taste sweet and juicy.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</a:rPr>
              <a:t>  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Popcorn is another tasty snack. </a:t>
            </a:r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We air-pop it and add a little bit of salt.  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I also enjoy carrot and celery sticks. </a:t>
            </a:r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Putting peanut butter on them or dipping them in ranch dressing adds a lot of flavor. 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The last snack I like is nuts and raisins.</a:t>
            </a:r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 When mixed together, they are a chewy, crunchy treat. 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Truly, I like to eat healthy snacks.</a:t>
            </a:r>
            <a:endParaRPr lang="en-US" b="1" dirty="0">
              <a:ln>
                <a:solidFill>
                  <a:srgbClr val="000000"/>
                </a:solidFill>
              </a:ln>
              <a:solidFill>
                <a:srgbClr val="80FF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87671" y="4004608"/>
            <a:ext cx="232692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 </a:t>
            </a:r>
            <a:b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</a:b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Main Idea  </a:t>
            </a:r>
          </a:p>
          <a:p>
            <a:pPr algn="ctr"/>
            <a:r>
              <a:rPr lang="en-US" sz="40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</a:rPr>
              <a:t>Details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743200" y="990600"/>
            <a:ext cx="5867400" cy="36576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Write Tools Method (We DO) (5 min)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604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Write an interview narrative by using the Write Tools Method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1255931"/>
            <a:ext cx="259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Here is a simple example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9906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 = Seth Schy is an interesting guy!</a:t>
            </a:r>
          </a:p>
        </p:txBody>
      </p:sp>
      <p:cxnSp>
        <p:nvCxnSpPr>
          <p:cNvPr id="12" name="Straight Connector 11"/>
          <p:cNvCxnSpPr/>
          <p:nvPr/>
        </p:nvCxnSpPr>
        <p:spPr>
          <a:xfrm rot="16200000" flipH="1">
            <a:off x="4151015" y="2877701"/>
            <a:ext cx="2974776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971800" y="1448593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971800" y="23621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971800" y="2971800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971800" y="37337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200400" y="42672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Conclusion = Seth Schy is a neat guy!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76600" y="1428690"/>
            <a:ext cx="1981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Question 1: Hobbies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76600" y="2266890"/>
            <a:ext cx="1752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Question 2: Family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276600" y="2971800"/>
            <a:ext cx="1752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Question 3: Occupation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638800" y="1425714"/>
            <a:ext cx="33520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Hiking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Biking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638800" y="2286000"/>
            <a:ext cx="33520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Good relationship </a:t>
            </a:r>
            <a:r>
              <a:rPr lang="en-US" sz="2000" dirty="0" err="1" smtClean="0">
                <a:solidFill>
                  <a:srgbClr val="FF0000"/>
                </a:solidFill>
              </a:rPr>
              <a:t>w</a:t>
            </a:r>
            <a:r>
              <a:rPr lang="en-US" sz="2000" dirty="0" smtClean="0">
                <a:solidFill>
                  <a:srgbClr val="FF0000"/>
                </a:solidFill>
              </a:rPr>
              <a:t>/ Mom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Bad relationship with Dad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638800" y="2996624"/>
            <a:ext cx="335200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Teacher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Would like to be Guidance Counselor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743200" y="4800600"/>
            <a:ext cx="5867400" cy="19812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     Seth Schy is an interesting guy.</a:t>
            </a:r>
            <a:r>
              <a:rPr lang="en-US" sz="16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  He has a couple hobbies. </a:t>
            </a:r>
            <a:r>
              <a:rPr lang="en-US" sz="1600" dirty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</a:rPr>
              <a:t>S</a:t>
            </a:r>
            <a:r>
              <a:rPr lang="en-US" sz="16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</a:rPr>
              <a:t>pecifically, he likes hiking and biking.</a:t>
            </a:r>
            <a:r>
              <a:rPr lang="en-US" sz="1600" b="1" dirty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 </a:t>
            </a:r>
            <a:r>
              <a:rPr lang="en-US" sz="16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He has a mixed family situation.</a:t>
            </a:r>
            <a:r>
              <a:rPr lang="en-US" sz="1600" dirty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</a:rPr>
              <a:t> </a:t>
            </a:r>
            <a:r>
              <a:rPr lang="en-US" sz="16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</a:rPr>
              <a:t>He has a good relationship with his Mom and a bad relationship with his Dad. </a:t>
            </a:r>
            <a:r>
              <a:rPr lang="en-US" sz="16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He is satisfied with his current occupation but also hopes to make some changes in the future. </a:t>
            </a:r>
            <a:r>
              <a:rPr lang="en-US" sz="16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</a:rPr>
              <a:t>Specifically, he likes being a teacher, but he wants to become a guidance counselor.</a:t>
            </a:r>
            <a:r>
              <a:rPr lang="en-US" sz="1600" b="1" dirty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 </a:t>
            </a:r>
            <a:r>
              <a:rPr lang="en-US" sz="16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Lastly, his relationship is complicated. </a:t>
            </a:r>
            <a:r>
              <a:rPr lang="en-US" sz="16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</a:rPr>
              <a:t>His girlfriend lives in South Korea. </a:t>
            </a:r>
            <a:r>
              <a:rPr lang="en-US" sz="16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Clearly </a:t>
            </a:r>
            <a:r>
              <a:rPr lang="en-US" sz="1600" b="1" dirty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S</a:t>
            </a:r>
            <a:r>
              <a:rPr lang="en-US" sz="16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eth </a:t>
            </a:r>
            <a:r>
              <a:rPr lang="en-US" sz="1600" b="1" dirty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Schy is </a:t>
            </a:r>
            <a:r>
              <a:rPr lang="en-US" sz="16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neat guy.</a:t>
            </a:r>
            <a:endParaRPr lang="en-US" sz="1600" dirty="0"/>
          </a:p>
        </p:txBody>
      </p:sp>
      <p:sp>
        <p:nvSpPr>
          <p:cNvPr id="34" name="Rectangle 33"/>
          <p:cNvSpPr/>
          <p:nvPr/>
        </p:nvSpPr>
        <p:spPr>
          <a:xfrm>
            <a:off x="187671" y="4004608"/>
            <a:ext cx="232692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 </a:t>
            </a:r>
            <a:b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</a:b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Main Idea  </a:t>
            </a:r>
          </a:p>
          <a:p>
            <a:pPr algn="ctr"/>
            <a:r>
              <a:rPr lang="en-US" sz="40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</a:rPr>
              <a:t>Details</a:t>
            </a:r>
            <a:endParaRPr lang="en-US" sz="4000" dirty="0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2971800" y="4343400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200400" y="3657600"/>
            <a:ext cx="1752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Question 4: Relationship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715000" y="3682424"/>
            <a:ext cx="335200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Girlfriend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Lives in South Korea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2" grpId="0"/>
      <p:bldP spid="24" grpId="0"/>
      <p:bldP spid="23" grpId="0"/>
      <p:bldP spid="27" grpId="0"/>
      <p:bldP spid="29" grpId="0"/>
      <p:bldP spid="30" grpId="0"/>
      <p:bldP spid="32" grpId="0" animBg="1"/>
      <p:bldP spid="37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743200" y="1905000"/>
            <a:ext cx="5867400" cy="37338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219200" y="46038"/>
            <a:ext cx="693420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Write Tools Method (You DO) (25 min)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604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Write an interview narrative by using the Write Tools Method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1255931"/>
            <a:ext cx="2590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-Using the information you got from your interview… </a:t>
            </a:r>
          </a:p>
          <a:p>
            <a:endParaRPr lang="en-US" sz="3000" dirty="0" smtClean="0"/>
          </a:p>
          <a:p>
            <a:r>
              <a:rPr lang="en-US" sz="3000" dirty="0" smtClean="0"/>
              <a:t>-outline your </a:t>
            </a:r>
            <a:r>
              <a:rPr lang="en-US" sz="3000" b="1" dirty="0" smtClean="0"/>
              <a:t>interview narrative</a:t>
            </a:r>
            <a:r>
              <a:rPr lang="en-US" sz="3000" dirty="0" smtClean="0"/>
              <a:t> (a spoken/written account of related events) 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182880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Topic =</a:t>
            </a: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4122767" y="3742561"/>
            <a:ext cx="30288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971800" y="2286793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971800" y="32003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971800" y="3810000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971800" y="52577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971800" y="5238690"/>
            <a:ext cx="487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</a:rPr>
              <a:t>Conclusion =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76600" y="226689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Question 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76600" y="3105090"/>
            <a:ext cx="152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Question 2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276600" y="38100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Question 3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715795" y="2362200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638800" y="3256478"/>
            <a:ext cx="33520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638800" y="384077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523893" y="5842337"/>
            <a:ext cx="13533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80FF00"/>
                </a:solidFill>
                <a:latin typeface="Calibri (Body)"/>
                <a:cs typeface="Calibri (Body)"/>
              </a:rPr>
              <a:t>Topic</a:t>
            </a: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 </a:t>
            </a:r>
            <a:b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</a:br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alibri (Body)"/>
                <a:cs typeface="Calibri (Body)"/>
              </a:rPr>
              <a:t>Main Idea  </a:t>
            </a:r>
          </a:p>
          <a:p>
            <a:pPr algn="ctr"/>
            <a:r>
              <a:rPr lang="en-US" sz="2000" dirty="0" smtClean="0">
                <a:ln>
                  <a:solidFill>
                    <a:srgbClr val="000000"/>
                  </a:solidFill>
                </a:ln>
                <a:solidFill>
                  <a:srgbClr val="FF0080"/>
                </a:solidFill>
                <a:latin typeface="Calibri (Body)"/>
                <a:cs typeface="Calibri (Body)"/>
              </a:rPr>
              <a:t>Details</a:t>
            </a:r>
            <a:endParaRPr lang="en-US" sz="2000" dirty="0">
              <a:latin typeface="Calibri (Body)"/>
              <a:cs typeface="Calibri (Body)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722827" y="889337"/>
            <a:ext cx="38010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***For a grade you will turn in:***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(1) your outline </a:t>
            </a:r>
          </a:p>
          <a:p>
            <a:pPr algn="ctr"/>
            <a:r>
              <a:rPr lang="en-US" sz="2000" dirty="0" smtClean="0">
                <a:solidFill>
                  <a:srgbClr val="FF0080"/>
                </a:solidFill>
              </a:rPr>
              <a:t>(2) your interview narrative</a:t>
            </a:r>
            <a:endParaRPr lang="en-US" sz="2000" dirty="0">
              <a:solidFill>
                <a:srgbClr val="FF008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2971800" y="4571999"/>
            <a:ext cx="5029200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276600" y="45720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Question 4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715000" y="4583668"/>
            <a:ext cx="33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928</Words>
  <Application>Microsoft Macintosh PowerPoint</Application>
  <PresentationFormat>On-screen Show (4:3)</PresentationFormat>
  <Paragraphs>148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I’d like to introduce (part 2)</vt:lpstr>
      <vt:lpstr>PowerPoint Presentation</vt:lpstr>
      <vt:lpstr>Objectives (2 min)</vt:lpstr>
      <vt:lpstr>Write Tools Method (I DO) (5 min)</vt:lpstr>
      <vt:lpstr>Write Tools Method (I DO) (5 min)</vt:lpstr>
      <vt:lpstr>Write Tools Method (We DO) (5 min)</vt:lpstr>
      <vt:lpstr>Write Tools Method (We DO) (5 min)</vt:lpstr>
      <vt:lpstr>Write Tools Method (You DO) (25 min)</vt:lpstr>
      <vt:lpstr>Share Out (10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22</cp:revision>
  <dcterms:created xsi:type="dcterms:W3CDTF">2012-09-05T14:51:01Z</dcterms:created>
  <dcterms:modified xsi:type="dcterms:W3CDTF">2012-09-06T21:13:44Z</dcterms:modified>
</cp:coreProperties>
</file>