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4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3270-9396-A04E-9596-AD1616A744F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479B0-9BA6-864A-9691-F18A57111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3270-9396-A04E-9596-AD1616A744F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479B0-9BA6-864A-9691-F18A57111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3270-9396-A04E-9596-AD1616A744F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479B0-9BA6-864A-9691-F18A57111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3270-9396-A04E-9596-AD1616A744F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479B0-9BA6-864A-9691-F18A57111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3270-9396-A04E-9596-AD1616A744F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479B0-9BA6-864A-9691-F18A57111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3270-9396-A04E-9596-AD1616A744F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479B0-9BA6-864A-9691-F18A57111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3270-9396-A04E-9596-AD1616A744F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479B0-9BA6-864A-9691-F18A57111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3270-9396-A04E-9596-AD1616A744F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479B0-9BA6-864A-9691-F18A57111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3270-9396-A04E-9596-AD1616A744F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479B0-9BA6-864A-9691-F18A57111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3270-9396-A04E-9596-AD1616A744F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479B0-9BA6-864A-9691-F18A57111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3270-9396-A04E-9596-AD1616A744F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479B0-9BA6-864A-9691-F18A571116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83270-9396-A04E-9596-AD1616A744F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479B0-9BA6-864A-9691-F18A571116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8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4" Type="http://schemas.openxmlformats.org/officeDocument/2006/relationships/image" Target="../media/image11.png"/><Relationship Id="rId10" Type="http://schemas.openxmlformats.org/officeDocument/2006/relationships/image" Target="../media/image17.png"/><Relationship Id="rId5" Type="http://schemas.openxmlformats.org/officeDocument/2006/relationships/image" Target="../media/image12.png"/><Relationship Id="rId7" Type="http://schemas.openxmlformats.org/officeDocument/2006/relationships/image" Target="../media/image14.png"/><Relationship Id="rId11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9" Type="http://schemas.openxmlformats.org/officeDocument/2006/relationships/image" Target="../media/image16.png"/><Relationship Id="rId3" Type="http://schemas.openxmlformats.org/officeDocument/2006/relationships/image" Target="../media/image10.png"/><Relationship Id="rId6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4" Type="http://schemas.openxmlformats.org/officeDocument/2006/relationships/image" Target="../media/image11.png"/><Relationship Id="rId10" Type="http://schemas.openxmlformats.org/officeDocument/2006/relationships/image" Target="../media/image17.png"/><Relationship Id="rId5" Type="http://schemas.openxmlformats.org/officeDocument/2006/relationships/image" Target="../media/image12.png"/><Relationship Id="rId7" Type="http://schemas.openxmlformats.org/officeDocument/2006/relationships/image" Target="../media/image14.png"/><Relationship Id="rId11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9" Type="http://schemas.openxmlformats.org/officeDocument/2006/relationships/image" Target="../media/image16.png"/><Relationship Id="rId3" Type="http://schemas.openxmlformats.org/officeDocument/2006/relationships/image" Target="../media/image10.png"/><Relationship Id="rId6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5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0" y="0"/>
            <a:ext cx="9144000" cy="6858000"/>
            <a:chOff x="3625850" y="2984500"/>
            <a:chExt cx="1892300" cy="1778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alphaModFix amt="46000"/>
            </a:blip>
            <a:stretch>
              <a:fillRect/>
            </a:stretch>
          </p:blipFill>
          <p:spPr>
            <a:xfrm>
              <a:off x="3625850" y="2984500"/>
              <a:ext cx="1892300" cy="889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25850" y="3873500"/>
              <a:ext cx="1892300" cy="889000"/>
            </a:xfrm>
            <a:prstGeom prst="rect">
              <a:avLst/>
            </a:prstGeom>
          </p:spPr>
        </p:pic>
      </p:grpSp>
      <p:sp>
        <p:nvSpPr>
          <p:cNvPr id="7" name="Title 2"/>
          <p:cNvSpPr txBox="1">
            <a:spLocks/>
          </p:cNvSpPr>
          <p:nvPr/>
        </p:nvSpPr>
        <p:spPr>
          <a:xfrm>
            <a:off x="464820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/>
              <a:t>Weather </a:t>
            </a:r>
            <a:r>
              <a:rPr lang="ko-KR" sz="3600" dirty="0" smtClean="0"/>
              <a:t>날씨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0" y="4038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7400" y="4038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7400" y="4038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7400" y="4038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57400" y="40386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57400" y="4114800"/>
            <a:ext cx="2209800" cy="263948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6" name="Title 2"/>
          <p:cNvSpPr txBox="1">
            <a:spLocks/>
          </p:cNvSpPr>
          <p:nvPr/>
        </p:nvSpPr>
        <p:spPr>
          <a:xfrm>
            <a:off x="0" y="1066800"/>
            <a:ext cx="9144000" cy="1447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3-Q(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):How was the weather on </a:t>
            </a:r>
            <a:r>
              <a:rPr lang="en-US" altLang="ko-KR" sz="3600" dirty="0" smtClean="0">
                <a:solidFill>
                  <a:srgbClr val="000000"/>
                </a:solidFill>
              </a:rPr>
              <a:t>(</a:t>
            </a:r>
            <a:r>
              <a:rPr lang="en-US" altLang="ko-KR" sz="3600" u="sng" dirty="0" smtClean="0">
                <a:solidFill>
                  <a:srgbClr val="FF0000"/>
                </a:solidFill>
              </a:rPr>
              <a:t>Monday</a:t>
            </a:r>
            <a:r>
              <a:rPr lang="en-US" altLang="ko-KR" sz="3600" dirty="0" smtClean="0">
                <a:solidFill>
                  <a:srgbClr val="000000"/>
                </a:solidFill>
              </a:rPr>
              <a:t>)</a:t>
            </a:r>
            <a:r>
              <a:rPr lang="en-US" altLang="ko-KR" sz="3600" dirty="0">
                <a:solidFill>
                  <a:srgbClr val="000000"/>
                </a:solidFill>
              </a:rPr>
              <a:t>? </a:t>
            </a:r>
            <a:endParaRPr lang="en-US" sz="3600" dirty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3-A(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:It was ______.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7010400" y="1143000"/>
            <a:ext cx="1447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3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Tuesday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7010400" y="1143000"/>
            <a:ext cx="1447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Wednesday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7010400" y="1143000"/>
            <a:ext cx="1447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Thursday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7010400" y="1143000"/>
            <a:ext cx="1447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Friday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Title 2"/>
          <p:cNvSpPr txBox="1">
            <a:spLocks/>
          </p:cNvSpPr>
          <p:nvPr/>
        </p:nvSpPr>
        <p:spPr>
          <a:xfrm>
            <a:off x="7010400" y="1143000"/>
            <a:ext cx="1447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Saturday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0" y="2590800"/>
            <a:ext cx="9144000" cy="1447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2-Q(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):How was the weather yesterday</a:t>
            </a:r>
            <a:r>
              <a:rPr lang="en-US" sz="3600" dirty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2-A(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:It was ______.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24" name="Title 2"/>
          <p:cNvSpPr txBox="1">
            <a:spLocks/>
          </p:cNvSpPr>
          <p:nvPr/>
        </p:nvSpPr>
        <p:spPr>
          <a:xfrm>
            <a:off x="0" y="2590800"/>
            <a:ext cx="9144000" cy="1447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1-Q(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):How’s the weather today</a:t>
            </a:r>
            <a:r>
              <a:rPr lang="en-US" sz="3600" dirty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1-A(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:It’s ______.</a:t>
            </a:r>
            <a:endParaRPr lang="en-US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8" grpId="0" animBg="1"/>
      <p:bldP spid="19" grpId="0" animBg="1"/>
      <p:bldP spid="20" grpId="0" animBg="1"/>
      <p:bldP spid="23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35052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Color </a:t>
            </a:r>
            <a:r>
              <a:rPr lang="ko-KR" sz="5000" dirty="0" smtClean="0"/>
              <a:t>색상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3505200" y="824924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371600" y="1905000"/>
            <a:ext cx="5943600" cy="3733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US" sz="3529" dirty="0" smtClean="0">
                <a:solidFill>
                  <a:srgbClr val="000000"/>
                </a:solidFill>
              </a:rPr>
              <a:t>Say:</a:t>
            </a:r>
          </a:p>
          <a:p>
            <a:pPr lvl="0">
              <a:spcBef>
                <a:spcPct val="0"/>
              </a:spcBef>
              <a:defRPr/>
            </a:pPr>
            <a:r>
              <a:rPr lang="en-US" sz="3529" dirty="0" smtClean="0">
                <a:solidFill>
                  <a:srgbClr val="000000"/>
                </a:solidFill>
              </a:rPr>
              <a:t>-It’s </a:t>
            </a:r>
            <a:r>
              <a:rPr lang="en-US" sz="3529" u="sng" dirty="0" smtClean="0">
                <a:solidFill>
                  <a:srgbClr val="000000"/>
                </a:solidFill>
              </a:rPr>
              <a:t> (color) </a:t>
            </a:r>
            <a:r>
              <a:rPr lang="en-US" sz="3529" dirty="0" smtClean="0">
                <a:solidFill>
                  <a:srgbClr val="000000"/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r>
              <a:rPr lang="en-US" sz="3529" dirty="0" smtClean="0">
                <a:solidFill>
                  <a:srgbClr val="000000"/>
                </a:solidFill>
              </a:rPr>
              <a:t>-It’s </a:t>
            </a:r>
            <a:r>
              <a:rPr lang="en-US" sz="3529" u="sng" dirty="0">
                <a:solidFill>
                  <a:srgbClr val="000000"/>
                </a:solidFill>
              </a:rPr>
              <a:t>(color</a:t>
            </a:r>
            <a:r>
              <a:rPr lang="en-US" sz="3529" u="sng" dirty="0" smtClean="0">
                <a:solidFill>
                  <a:srgbClr val="000000"/>
                </a:solidFill>
              </a:rPr>
              <a:t>)</a:t>
            </a:r>
            <a:r>
              <a:rPr lang="en-US" sz="3529" dirty="0" smtClean="0">
                <a:solidFill>
                  <a:srgbClr val="000000"/>
                </a:solidFill>
              </a:rPr>
              <a:t> and </a:t>
            </a:r>
            <a:r>
              <a:rPr lang="en-US" sz="3529" u="sng" dirty="0">
                <a:solidFill>
                  <a:srgbClr val="000000"/>
                </a:solidFill>
              </a:rPr>
              <a:t>(color</a:t>
            </a:r>
            <a:r>
              <a:rPr lang="en-US" sz="3529" u="sng" dirty="0" smtClean="0">
                <a:solidFill>
                  <a:srgbClr val="000000"/>
                </a:solidFill>
              </a:rPr>
              <a:t>)</a:t>
            </a:r>
            <a:r>
              <a:rPr lang="en-US" sz="3529" dirty="0" smtClean="0">
                <a:solidFill>
                  <a:srgbClr val="000000"/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5105400" y="0"/>
            <a:ext cx="35052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Color </a:t>
            </a:r>
            <a:r>
              <a:rPr lang="ko-KR" sz="5000" dirty="0" smtClean="0"/>
              <a:t>색상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1000" y="838200"/>
            <a:ext cx="3657600" cy="965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5000" dirty="0" smtClean="0">
                <a:solidFill>
                  <a:srgbClr val="000000"/>
                </a:solidFill>
              </a:rPr>
              <a:t>-It’s </a:t>
            </a:r>
            <a:r>
              <a:rPr lang="en-US" sz="5000" u="sng" dirty="0">
                <a:solidFill>
                  <a:srgbClr val="000000"/>
                </a:solidFill>
              </a:rPr>
              <a:t>(</a:t>
            </a:r>
            <a:r>
              <a:rPr lang="en-US" sz="5000" u="sng" dirty="0" smtClean="0">
                <a:solidFill>
                  <a:srgbClr val="000000"/>
                </a:solidFill>
              </a:rPr>
              <a:t>color)</a:t>
            </a:r>
            <a:r>
              <a:rPr lang="en-US" sz="5000" dirty="0" smtClean="0">
                <a:solidFill>
                  <a:srgbClr val="000000"/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sz="50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5000" dirty="0" smtClean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3539524"/>
            <a:ext cx="2057400" cy="25564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3539524"/>
            <a:ext cx="2057400" cy="25564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400" y="3539524"/>
            <a:ext cx="2057400" cy="25564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0400" y="3539524"/>
            <a:ext cx="2057400" cy="25564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3" name="Title 2"/>
          <p:cNvSpPr txBox="1">
            <a:spLocks/>
          </p:cNvSpPr>
          <p:nvPr/>
        </p:nvSpPr>
        <p:spPr>
          <a:xfrm>
            <a:off x="3733800" y="6172200"/>
            <a:ext cx="53340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dirty="0" smtClean="0">
                <a:solidFill>
                  <a:srgbClr val="FF0000"/>
                </a:solidFill>
              </a:rPr>
              <a:t>Activity Book A/B (22-23)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4" name="Title 2"/>
          <p:cNvSpPr txBox="1">
            <a:spLocks/>
          </p:cNvSpPr>
          <p:nvPr/>
        </p:nvSpPr>
        <p:spPr>
          <a:xfrm>
            <a:off x="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A/B (22)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828800"/>
            <a:ext cx="9144000" cy="3349024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3082171" y="2353270"/>
            <a:ext cx="3166229" cy="2752130"/>
            <a:chOff x="68342" y="2790409"/>
            <a:chExt cx="3166229" cy="275213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8342" y="2790409"/>
              <a:ext cx="3166229" cy="274641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2588240" y="4619209"/>
              <a:ext cx="64633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the</a:t>
              </a:r>
            </a:p>
            <a:p>
              <a:r>
                <a:rPr lang="en-US" dirty="0" smtClean="0"/>
                <a:t>Sun</a:t>
              </a:r>
            </a:p>
            <a:p>
              <a:r>
                <a:rPr lang="ko-KR" dirty="0" smtClean="0"/>
                <a:t>태양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158371" y="2424911"/>
            <a:ext cx="3090029" cy="2909089"/>
            <a:chOff x="144542" y="3352800"/>
            <a:chExt cx="3090029" cy="2909089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44542" y="3352800"/>
              <a:ext cx="3090029" cy="2909089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2209800" y="5602069"/>
              <a:ext cx="893297" cy="64633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Rain</a:t>
              </a:r>
            </a:p>
            <a:p>
              <a:r>
                <a:rPr lang="ko-KR" dirty="0" smtClean="0"/>
                <a:t>비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116342" y="2438400"/>
            <a:ext cx="3132058" cy="2763262"/>
            <a:chOff x="5791200" y="56138"/>
            <a:chExt cx="3132058" cy="2763262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791200" y="56138"/>
              <a:ext cx="3132058" cy="2763262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8217773" y="2002303"/>
              <a:ext cx="69762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Grass</a:t>
              </a:r>
            </a:p>
            <a:p>
              <a:r>
                <a:rPr lang="ko-KR" dirty="0" smtClean="0"/>
                <a:t>잔디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116342" y="2438400"/>
            <a:ext cx="3139754" cy="2909089"/>
            <a:chOff x="5791200" y="3352800"/>
            <a:chExt cx="3139754" cy="2909089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791200" y="3352800"/>
              <a:ext cx="3132058" cy="2909089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27" name="Rectangle 26"/>
            <p:cNvSpPr/>
            <p:nvPr/>
          </p:nvSpPr>
          <p:spPr>
            <a:xfrm>
              <a:off x="8269069" y="3352800"/>
              <a:ext cx="66188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a fire</a:t>
              </a:r>
            </a:p>
            <a:p>
              <a:r>
                <a:rPr lang="en-US" dirty="0" err="1" smtClean="0"/>
                <a:t>화재</a:t>
              </a:r>
              <a:endParaRPr lang="en-US" dirty="0"/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381000" y="838200"/>
            <a:ext cx="3657600" cy="965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5000" dirty="0" smtClean="0">
                <a:solidFill>
                  <a:srgbClr val="000000"/>
                </a:solidFill>
              </a:rPr>
              <a:t>-It’s </a:t>
            </a:r>
            <a:r>
              <a:rPr lang="en-US" sz="5000" u="sng" dirty="0" smtClean="0">
                <a:solidFill>
                  <a:srgbClr val="000000"/>
                </a:solidFill>
              </a:rPr>
              <a:t>(        )</a:t>
            </a:r>
            <a:r>
              <a:rPr lang="en-US" sz="5000" dirty="0" smtClean="0">
                <a:solidFill>
                  <a:srgbClr val="000000"/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sz="50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50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2" name="Title 2"/>
          <p:cNvSpPr txBox="1">
            <a:spLocks/>
          </p:cNvSpPr>
          <p:nvPr/>
        </p:nvSpPr>
        <p:spPr>
          <a:xfrm>
            <a:off x="0" y="1752600"/>
            <a:ext cx="9144000" cy="3886200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514350" lvl="0" indent="-514350" algn="ctr">
              <a:spcBef>
                <a:spcPct val="0"/>
              </a:spcBef>
            </a:pPr>
            <a:r>
              <a:rPr lang="en-US" sz="3000" u="sng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Guessing Game</a:t>
            </a:r>
            <a:endParaRPr lang="en-US" sz="3000" dirty="0" smtClean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  <a:p>
            <a:pPr marL="514350" lvl="0" indent="-514350">
              <a:spcBef>
                <a:spcPct val="0"/>
              </a:spcBef>
              <a:buAutoNum type="arabicPeriod"/>
            </a:pPr>
            <a:r>
              <a:rPr lang="en-US" sz="300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Color your four pictures using 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000" dirty="0">
                <a:latin typeface="+mj-lt"/>
                <a:ea typeface="+mj-ea"/>
                <a:cs typeface="+mj-cs"/>
              </a:rPr>
              <a:t>	</a:t>
            </a:r>
            <a:r>
              <a:rPr lang="en-US" sz="30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blue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30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red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300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yellow </a:t>
            </a:r>
            <a:r>
              <a:rPr lang="en-US" sz="300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US" sz="3000" dirty="0" smtClean="0">
                <a:solidFill>
                  <a:srgbClr val="008000"/>
                </a:solidFill>
                <a:latin typeface="+mj-lt"/>
                <a:ea typeface="+mj-ea"/>
                <a:cs typeface="+mj-cs"/>
              </a:rPr>
              <a:t>green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000" dirty="0" smtClean="0">
                <a:solidFill>
                  <a:srgbClr val="FFFFFF"/>
                </a:solidFill>
              </a:rPr>
              <a:t>2. Person #1 will SECRETLY select one card.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000" dirty="0" smtClean="0">
                <a:solidFill>
                  <a:srgbClr val="FFFFFF"/>
                </a:solidFill>
              </a:rPr>
              <a:t>3. Person #2 will say “It’s </a:t>
            </a:r>
            <a:r>
              <a:rPr lang="en-US" sz="3000" u="sng" dirty="0" smtClean="0">
                <a:solidFill>
                  <a:srgbClr val="FFFFFF"/>
                </a:solidFill>
              </a:rPr>
              <a:t>(color)</a:t>
            </a:r>
            <a:r>
              <a:rPr lang="en-US" sz="3000" dirty="0" smtClean="0">
                <a:solidFill>
                  <a:srgbClr val="FFFFFF"/>
                </a:solidFill>
              </a:rPr>
              <a:t>.” or “It’s (a fire/rain/grass, the sun).”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000" dirty="0" smtClean="0">
                <a:solidFill>
                  <a:srgbClr val="FFFFFF"/>
                </a:solidFill>
              </a:rPr>
              <a:t>4. A correct guess = 1 point.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000" dirty="0" smtClean="0">
                <a:solidFill>
                  <a:srgbClr val="FFFFFF"/>
                </a:solidFill>
              </a:rPr>
              <a:t>5. Person with the most points wins.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000" dirty="0" smtClean="0">
                <a:solidFill>
                  <a:srgbClr val="FFFFFF"/>
                </a:solidFill>
              </a:rPr>
              <a:t> </a:t>
            </a:r>
            <a:endParaRPr kumimoji="0" lang="en-US" sz="300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4953000" cy="707886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r>
              <a:rPr lang="en-US" altLang="ko-KR" sz="4000" dirty="0" smtClean="0"/>
              <a:t>Game Time </a:t>
            </a:r>
            <a:r>
              <a:rPr lang="ko-KR" altLang="en-US" sz="4000" dirty="0" smtClean="0"/>
              <a:t>게임 시간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5105400" y="0"/>
            <a:ext cx="35052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Color </a:t>
            </a:r>
            <a:r>
              <a:rPr lang="ko-KR" sz="5000" dirty="0" smtClean="0"/>
              <a:t>색상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1000" y="838200"/>
            <a:ext cx="3657600" cy="965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5000" dirty="0" smtClean="0">
                <a:solidFill>
                  <a:srgbClr val="000000"/>
                </a:solidFill>
              </a:rPr>
              <a:t>-It’s </a:t>
            </a:r>
            <a:r>
              <a:rPr lang="en-US" sz="5000" u="sng" dirty="0">
                <a:solidFill>
                  <a:srgbClr val="000000"/>
                </a:solidFill>
              </a:rPr>
              <a:t>(</a:t>
            </a:r>
            <a:r>
              <a:rPr lang="en-US" sz="5000" u="sng" dirty="0" smtClean="0">
                <a:solidFill>
                  <a:srgbClr val="000000"/>
                </a:solidFill>
              </a:rPr>
              <a:t>color)</a:t>
            </a:r>
            <a:r>
              <a:rPr lang="en-US" sz="5000" dirty="0" smtClean="0">
                <a:solidFill>
                  <a:srgbClr val="000000"/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sz="50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5000" dirty="0" smtClean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3539524"/>
            <a:ext cx="2057400" cy="25564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3539524"/>
            <a:ext cx="2057400" cy="25564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400" y="3539524"/>
            <a:ext cx="2057400" cy="25564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0400" y="3539524"/>
            <a:ext cx="2057400" cy="25564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828800"/>
            <a:ext cx="9144000" cy="3349024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3082171" y="2353270"/>
            <a:ext cx="3166229" cy="2752130"/>
            <a:chOff x="68342" y="2790409"/>
            <a:chExt cx="3166229" cy="275213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8342" y="2790409"/>
              <a:ext cx="3166229" cy="274641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2588240" y="4619209"/>
              <a:ext cx="64633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the</a:t>
              </a:r>
            </a:p>
            <a:p>
              <a:r>
                <a:rPr lang="en-US" dirty="0" smtClean="0"/>
                <a:t>Sun</a:t>
              </a:r>
            </a:p>
            <a:p>
              <a:r>
                <a:rPr lang="ko-KR" dirty="0" smtClean="0"/>
                <a:t>태양</a:t>
              </a:r>
              <a:endParaRPr lang="en-US" dirty="0"/>
            </a:p>
          </p:txBody>
        </p:sp>
      </p:grpSp>
      <p:grpSp>
        <p:nvGrpSpPr>
          <p:cNvPr id="4" name="Group 18"/>
          <p:cNvGrpSpPr/>
          <p:nvPr/>
        </p:nvGrpSpPr>
        <p:grpSpPr>
          <a:xfrm>
            <a:off x="3158371" y="2424911"/>
            <a:ext cx="3090029" cy="2909089"/>
            <a:chOff x="144542" y="3352800"/>
            <a:chExt cx="3090029" cy="2909089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44542" y="3352800"/>
              <a:ext cx="3090029" cy="2909089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2209800" y="5602069"/>
              <a:ext cx="893297" cy="64633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Rain</a:t>
              </a:r>
            </a:p>
            <a:p>
              <a:r>
                <a:rPr lang="ko-KR" dirty="0" smtClean="0"/>
                <a:t>비</a:t>
              </a:r>
              <a:endParaRPr lang="en-US" dirty="0"/>
            </a:p>
          </p:txBody>
        </p:sp>
      </p:grpSp>
      <p:grpSp>
        <p:nvGrpSpPr>
          <p:cNvPr id="6" name="Group 21"/>
          <p:cNvGrpSpPr/>
          <p:nvPr/>
        </p:nvGrpSpPr>
        <p:grpSpPr>
          <a:xfrm>
            <a:off x="3116342" y="2438400"/>
            <a:ext cx="3132058" cy="2763262"/>
            <a:chOff x="5791200" y="56138"/>
            <a:chExt cx="3132058" cy="2763262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791200" y="56138"/>
              <a:ext cx="3132058" cy="2763262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8217773" y="2002303"/>
              <a:ext cx="69762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Grass</a:t>
              </a:r>
            </a:p>
            <a:p>
              <a:r>
                <a:rPr lang="ko-KR" dirty="0" smtClean="0"/>
                <a:t>잔디</a:t>
              </a:r>
              <a:endParaRPr lang="en-US" dirty="0"/>
            </a:p>
          </p:txBody>
        </p:sp>
      </p:grpSp>
      <p:grpSp>
        <p:nvGrpSpPr>
          <p:cNvPr id="16" name="Group 24"/>
          <p:cNvGrpSpPr/>
          <p:nvPr/>
        </p:nvGrpSpPr>
        <p:grpSpPr>
          <a:xfrm>
            <a:off x="3116342" y="2438400"/>
            <a:ext cx="3139754" cy="2909089"/>
            <a:chOff x="5791200" y="3352800"/>
            <a:chExt cx="3139754" cy="2909089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791200" y="3352800"/>
              <a:ext cx="3132058" cy="2909089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27" name="Rectangle 26"/>
            <p:cNvSpPr/>
            <p:nvPr/>
          </p:nvSpPr>
          <p:spPr>
            <a:xfrm>
              <a:off x="8269069" y="3352800"/>
              <a:ext cx="66188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a fire</a:t>
              </a:r>
            </a:p>
            <a:p>
              <a:r>
                <a:rPr lang="en-US" dirty="0" err="1" smtClean="0"/>
                <a:t>화재</a:t>
              </a:r>
              <a:endParaRPr lang="en-US" dirty="0"/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381000" y="838200"/>
            <a:ext cx="3657600" cy="965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5000" dirty="0" smtClean="0">
                <a:solidFill>
                  <a:srgbClr val="000000"/>
                </a:solidFill>
              </a:rPr>
              <a:t>-It’s </a:t>
            </a:r>
            <a:r>
              <a:rPr lang="en-US" sz="5000" u="sng" dirty="0" smtClean="0">
                <a:solidFill>
                  <a:srgbClr val="000000"/>
                </a:solidFill>
              </a:rPr>
              <a:t>(        )</a:t>
            </a:r>
            <a:r>
              <a:rPr lang="en-US" sz="5000" dirty="0" smtClean="0">
                <a:solidFill>
                  <a:srgbClr val="000000"/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sz="50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5000" dirty="0" smtClean="0">
              <a:solidFill>
                <a:srgbClr val="000000"/>
              </a:solidFill>
            </a:endParaRPr>
          </a:p>
        </p:txBody>
      </p:sp>
      <p:sp>
        <p:nvSpPr>
          <p:cNvPr id="29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76200" y="152400"/>
            <a:ext cx="3237131" cy="2752130"/>
            <a:chOff x="68342" y="56139"/>
            <a:chExt cx="3237131" cy="275213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342" y="56139"/>
              <a:ext cx="3166229" cy="274641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2659142" y="1884939"/>
              <a:ext cx="64633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</a:t>
              </a:r>
              <a:r>
                <a:rPr lang="en-US" dirty="0" smtClean="0"/>
                <a:t>he</a:t>
              </a:r>
            </a:p>
            <a:p>
              <a:r>
                <a:rPr lang="en-US" dirty="0" smtClean="0"/>
                <a:t>Sun</a:t>
              </a:r>
            </a:p>
            <a:p>
              <a:r>
                <a:rPr lang="ko-KR" dirty="0" smtClean="0"/>
                <a:t>태양</a:t>
              </a:r>
              <a:endParaRPr 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52400" y="3449061"/>
            <a:ext cx="3090029" cy="2909089"/>
            <a:chOff x="144542" y="3352800"/>
            <a:chExt cx="3090029" cy="290908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542" y="3352800"/>
              <a:ext cx="3090029" cy="2909089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2209800" y="5602069"/>
              <a:ext cx="893297" cy="64633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Rain</a:t>
              </a:r>
            </a:p>
            <a:p>
              <a:r>
                <a:rPr lang="ko-KR" dirty="0" smtClean="0"/>
                <a:t>비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943600" y="56138"/>
            <a:ext cx="3132058" cy="2763262"/>
            <a:chOff x="5791200" y="56138"/>
            <a:chExt cx="3132058" cy="276326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91200" y="56138"/>
              <a:ext cx="3132058" cy="2763262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8217773" y="2002303"/>
              <a:ext cx="69762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Grass</a:t>
              </a:r>
            </a:p>
            <a:p>
              <a:r>
                <a:rPr lang="ko-KR" dirty="0" smtClean="0"/>
                <a:t>잔디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943600" y="3352800"/>
            <a:ext cx="3137141" cy="2909089"/>
            <a:chOff x="5791200" y="3352800"/>
            <a:chExt cx="3137141" cy="2909089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91200" y="3352800"/>
              <a:ext cx="3132058" cy="2909089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3" name="Rectangle 12"/>
            <p:cNvSpPr/>
            <p:nvPr/>
          </p:nvSpPr>
          <p:spPr>
            <a:xfrm>
              <a:off x="8229600" y="3352800"/>
              <a:ext cx="69874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a Fire</a:t>
              </a:r>
            </a:p>
            <a:p>
              <a:r>
                <a:rPr lang="en-US" dirty="0" err="1" smtClean="0"/>
                <a:t>화재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260</Words>
  <Application>Microsoft Macintosh PowerPoint</Application>
  <PresentationFormat>On-screen Show (4:3)</PresentationFormat>
  <Paragraphs>64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12</cp:revision>
  <dcterms:created xsi:type="dcterms:W3CDTF">2011-12-27T03:56:16Z</dcterms:created>
  <dcterms:modified xsi:type="dcterms:W3CDTF">2011-12-27T05:34:03Z</dcterms:modified>
</cp:coreProperties>
</file>