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media/audio1.bin" ContentType="audio/unknown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FDF833"/>
    <a:srgbClr val="61BBA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E27A2-BA50-7E4B-AF26-C870DCE48B8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A96D6-E80A-8045-9D8D-D77B153A37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1.pdf"/><Relationship Id="rId4" Type="http://schemas.openxmlformats.org/officeDocument/2006/relationships/image" Target="../media/image17.pdf"/><Relationship Id="rId7" Type="http://schemas.openxmlformats.org/officeDocument/2006/relationships/image" Target="../media/image26.png"/><Relationship Id="rId11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df"/><Relationship Id="rId16" Type="http://schemas.openxmlformats.org/officeDocument/2006/relationships/image" Target="../media/image23.pdf"/><Relationship Id="rId8" Type="http://schemas.openxmlformats.org/officeDocument/2006/relationships/image" Target="../media/image29.pdf"/><Relationship Id="rId13" Type="http://schemas.openxmlformats.org/officeDocument/2006/relationships/image" Target="../media/image22.png"/><Relationship Id="rId10" Type="http://schemas.openxmlformats.org/officeDocument/2006/relationships/image" Target="../media/image27.pdf"/><Relationship Id="rId5" Type="http://schemas.openxmlformats.org/officeDocument/2006/relationships/image" Target="../media/image18.png"/><Relationship Id="rId15" Type="http://schemas.openxmlformats.org/officeDocument/2006/relationships/image" Target="../media/image32.png"/><Relationship Id="rId12" Type="http://schemas.openxmlformats.org/officeDocument/2006/relationships/image" Target="../media/image21.pdf"/><Relationship Id="rId17" Type="http://schemas.openxmlformats.org/officeDocument/2006/relationships/image" Target="../media/image24.png"/><Relationship Id="rId19" Type="http://schemas.openxmlformats.org/officeDocument/2006/relationships/image" Target="../media/image34.png"/><Relationship Id="rId2" Type="http://schemas.openxmlformats.org/officeDocument/2006/relationships/image" Target="../media/image19.pdf"/><Relationship Id="rId9" Type="http://schemas.openxmlformats.org/officeDocument/2006/relationships/image" Target="../media/image30.png"/><Relationship Id="rId3" Type="http://schemas.openxmlformats.org/officeDocument/2006/relationships/image" Target="../media/image20.png"/><Relationship Id="rId18" Type="http://schemas.openxmlformats.org/officeDocument/2006/relationships/image" Target="../media/image33.pdf"/></Relationships>
</file>

<file path=ppt/slides/_rels/slide1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20" Type="http://schemas.openxmlformats.org/officeDocument/2006/relationships/image" Target="../media/image24.png"/><Relationship Id="rId4" Type="http://schemas.openxmlformats.org/officeDocument/2006/relationships/image" Target="../media/image20.png"/><Relationship Id="rId7" Type="http://schemas.openxmlformats.org/officeDocument/2006/relationships/image" Target="../media/image29.pdf"/><Relationship Id="rId11" Type="http://schemas.openxmlformats.org/officeDocument/2006/relationships/image" Target="../media/image27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6" Type="http://schemas.openxmlformats.org/officeDocument/2006/relationships/image" Target="../media/image18.png"/><Relationship Id="rId8" Type="http://schemas.openxmlformats.org/officeDocument/2006/relationships/image" Target="../media/image30.png"/><Relationship Id="rId13" Type="http://schemas.openxmlformats.org/officeDocument/2006/relationships/image" Target="../media/image25.pdf"/><Relationship Id="rId10" Type="http://schemas.openxmlformats.org/officeDocument/2006/relationships/image" Target="../media/image22.png"/><Relationship Id="rId5" Type="http://schemas.openxmlformats.org/officeDocument/2006/relationships/image" Target="../media/image31.pdf"/><Relationship Id="rId15" Type="http://schemas.openxmlformats.org/officeDocument/2006/relationships/image" Target="../media/image17.pdf"/><Relationship Id="rId12" Type="http://schemas.openxmlformats.org/officeDocument/2006/relationships/image" Target="../media/image28.png"/><Relationship Id="rId17" Type="http://schemas.openxmlformats.org/officeDocument/2006/relationships/image" Target="../media/image33.pdf"/><Relationship Id="rId19" Type="http://schemas.openxmlformats.org/officeDocument/2006/relationships/image" Target="../media/image23.pdf"/><Relationship Id="rId2" Type="http://schemas.openxmlformats.org/officeDocument/2006/relationships/audio" Target="../media/audio1.bin"/><Relationship Id="rId9" Type="http://schemas.openxmlformats.org/officeDocument/2006/relationships/image" Target="../media/image21.pdf"/><Relationship Id="rId3" Type="http://schemas.openxmlformats.org/officeDocument/2006/relationships/image" Target="../media/image19.pdf"/><Relationship Id="rId18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9.pdf"/><Relationship Id="rId4" Type="http://schemas.openxmlformats.org/officeDocument/2006/relationships/image" Target="../media/image19.pdf"/><Relationship Id="rId7" Type="http://schemas.openxmlformats.org/officeDocument/2006/relationships/image" Target="../media/image22.png"/><Relationship Id="rId11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df"/><Relationship Id="rId16" Type="http://schemas.openxmlformats.org/officeDocument/2006/relationships/image" Target="../media/image31.pdf"/><Relationship Id="rId8" Type="http://schemas.openxmlformats.org/officeDocument/2006/relationships/image" Target="../media/image23.pdf"/><Relationship Id="rId13" Type="http://schemas.openxmlformats.org/officeDocument/2006/relationships/image" Target="../media/image28.png"/><Relationship Id="rId10" Type="http://schemas.openxmlformats.org/officeDocument/2006/relationships/image" Target="../media/image25.pdf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2" Type="http://schemas.openxmlformats.org/officeDocument/2006/relationships/image" Target="../media/image27.pdf"/><Relationship Id="rId17" Type="http://schemas.openxmlformats.org/officeDocument/2006/relationships/image" Target="../media/image32.png"/><Relationship Id="rId19" Type="http://schemas.openxmlformats.org/officeDocument/2006/relationships/image" Target="../media/image34.png"/><Relationship Id="rId2" Type="http://schemas.openxmlformats.org/officeDocument/2006/relationships/image" Target="../media/image17.pdf"/><Relationship Id="rId9" Type="http://schemas.openxmlformats.org/officeDocument/2006/relationships/image" Target="../media/image24.png"/><Relationship Id="rId3" Type="http://schemas.openxmlformats.org/officeDocument/2006/relationships/image" Target="../media/image18.png"/><Relationship Id="rId18" Type="http://schemas.openxmlformats.org/officeDocument/2006/relationships/image" Target="../media/image33.pdf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8.png"/><Relationship Id="rId20" Type="http://schemas.openxmlformats.org/officeDocument/2006/relationships/image" Target="../media/image22.png"/><Relationship Id="rId4" Type="http://schemas.openxmlformats.org/officeDocument/2006/relationships/image" Target="../media/image34.png"/><Relationship Id="rId7" Type="http://schemas.openxmlformats.org/officeDocument/2006/relationships/image" Target="../media/image25.pdf"/><Relationship Id="rId11" Type="http://schemas.openxmlformats.org/officeDocument/2006/relationships/image" Target="../media/image17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6" Type="http://schemas.openxmlformats.org/officeDocument/2006/relationships/image" Target="../media/image30.png"/><Relationship Id="rId8" Type="http://schemas.openxmlformats.org/officeDocument/2006/relationships/image" Target="../media/image26.png"/><Relationship Id="rId13" Type="http://schemas.openxmlformats.org/officeDocument/2006/relationships/image" Target="../media/image27.pdf"/><Relationship Id="rId10" Type="http://schemas.openxmlformats.org/officeDocument/2006/relationships/image" Target="../media/image24.png"/><Relationship Id="rId5" Type="http://schemas.openxmlformats.org/officeDocument/2006/relationships/image" Target="../media/image31.pdf"/><Relationship Id="rId15" Type="http://schemas.openxmlformats.org/officeDocument/2006/relationships/image" Target="../media/image29.pdf"/><Relationship Id="rId12" Type="http://schemas.openxmlformats.org/officeDocument/2006/relationships/image" Target="../media/image18.png"/><Relationship Id="rId17" Type="http://schemas.openxmlformats.org/officeDocument/2006/relationships/image" Target="../media/image19.pdf"/><Relationship Id="rId19" Type="http://schemas.openxmlformats.org/officeDocument/2006/relationships/image" Target="../media/image21.pdf"/><Relationship Id="rId2" Type="http://schemas.openxmlformats.org/officeDocument/2006/relationships/audio" Target="../media/audio1.bin"/><Relationship Id="rId9" Type="http://schemas.openxmlformats.org/officeDocument/2006/relationships/image" Target="../media/image23.pdf"/><Relationship Id="rId3" Type="http://schemas.openxmlformats.org/officeDocument/2006/relationships/image" Target="../media/image33.pdf"/><Relationship Id="rId18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5.pdf"/><Relationship Id="rId4" Type="http://schemas.openxmlformats.org/officeDocument/2006/relationships/image" Target="../media/image33.pdf"/><Relationship Id="rId7" Type="http://schemas.openxmlformats.org/officeDocument/2006/relationships/image" Target="../media/image20.png"/><Relationship Id="rId11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df"/><Relationship Id="rId16" Type="http://schemas.openxmlformats.org/officeDocument/2006/relationships/image" Target="../media/image29.pdf"/><Relationship Id="rId8" Type="http://schemas.openxmlformats.org/officeDocument/2006/relationships/image" Target="../media/image27.pdf"/><Relationship Id="rId13" Type="http://schemas.openxmlformats.org/officeDocument/2006/relationships/image" Target="../media/image18.png"/><Relationship Id="rId10" Type="http://schemas.openxmlformats.org/officeDocument/2006/relationships/image" Target="../media/image21.pdf"/><Relationship Id="rId5" Type="http://schemas.openxmlformats.org/officeDocument/2006/relationships/image" Target="../media/image34.png"/><Relationship Id="rId15" Type="http://schemas.openxmlformats.org/officeDocument/2006/relationships/image" Target="../media/image26.png"/><Relationship Id="rId12" Type="http://schemas.openxmlformats.org/officeDocument/2006/relationships/image" Target="../media/image17.pdf"/><Relationship Id="rId17" Type="http://schemas.openxmlformats.org/officeDocument/2006/relationships/image" Target="../media/image30.png"/><Relationship Id="rId19" Type="http://schemas.openxmlformats.org/officeDocument/2006/relationships/image" Target="../media/image24.png"/><Relationship Id="rId2" Type="http://schemas.openxmlformats.org/officeDocument/2006/relationships/image" Target="../media/image31.pdf"/><Relationship Id="rId9" Type="http://schemas.openxmlformats.org/officeDocument/2006/relationships/image" Target="../media/image28.png"/><Relationship Id="rId3" Type="http://schemas.openxmlformats.org/officeDocument/2006/relationships/image" Target="../media/image32.png"/><Relationship Id="rId18" Type="http://schemas.openxmlformats.org/officeDocument/2006/relationships/image" Target="../media/image23.pdf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8.png"/><Relationship Id="rId20" Type="http://schemas.openxmlformats.org/officeDocument/2006/relationships/image" Target="../media/image22.png"/><Relationship Id="rId4" Type="http://schemas.openxmlformats.org/officeDocument/2006/relationships/image" Target="../media/image34.png"/><Relationship Id="rId7" Type="http://schemas.openxmlformats.org/officeDocument/2006/relationships/image" Target="../media/image25.pdf"/><Relationship Id="rId11" Type="http://schemas.openxmlformats.org/officeDocument/2006/relationships/image" Target="../media/image17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6" Type="http://schemas.openxmlformats.org/officeDocument/2006/relationships/image" Target="../media/image30.png"/><Relationship Id="rId8" Type="http://schemas.openxmlformats.org/officeDocument/2006/relationships/image" Target="../media/image26.png"/><Relationship Id="rId13" Type="http://schemas.openxmlformats.org/officeDocument/2006/relationships/image" Target="../media/image27.pdf"/><Relationship Id="rId10" Type="http://schemas.openxmlformats.org/officeDocument/2006/relationships/image" Target="../media/image24.png"/><Relationship Id="rId5" Type="http://schemas.openxmlformats.org/officeDocument/2006/relationships/image" Target="../media/image31.pdf"/><Relationship Id="rId15" Type="http://schemas.openxmlformats.org/officeDocument/2006/relationships/image" Target="../media/image29.pdf"/><Relationship Id="rId12" Type="http://schemas.openxmlformats.org/officeDocument/2006/relationships/image" Target="../media/image18.png"/><Relationship Id="rId17" Type="http://schemas.openxmlformats.org/officeDocument/2006/relationships/image" Target="../media/image19.pdf"/><Relationship Id="rId19" Type="http://schemas.openxmlformats.org/officeDocument/2006/relationships/image" Target="../media/image21.pdf"/><Relationship Id="rId2" Type="http://schemas.openxmlformats.org/officeDocument/2006/relationships/audio" Target="../media/audio1.bin"/><Relationship Id="rId9" Type="http://schemas.openxmlformats.org/officeDocument/2006/relationships/image" Target="../media/image23.pdf"/><Relationship Id="rId3" Type="http://schemas.openxmlformats.org/officeDocument/2006/relationships/image" Target="../media/image33.pdf"/><Relationship Id="rId1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1054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>
                <a:solidFill>
                  <a:srgbClr val="000000"/>
                </a:solidFill>
              </a:rPr>
              <a:t>(</a:t>
            </a:r>
            <a:r>
              <a:rPr lang="en-US" sz="5000" u="sng" dirty="0" smtClean="0">
                <a:solidFill>
                  <a:srgbClr val="000000"/>
                </a:solidFill>
              </a:rPr>
              <a:t>color)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539524"/>
            <a:ext cx="2057400" cy="255647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828800"/>
            <a:ext cx="9144000" cy="3349024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3082171" y="2353270"/>
            <a:ext cx="3166229" cy="2752130"/>
            <a:chOff x="68342" y="2790409"/>
            <a:chExt cx="3166229" cy="27521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342" y="2790409"/>
              <a:ext cx="3166229" cy="274641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588240" y="4619209"/>
              <a:ext cx="6463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</a:t>
              </a:r>
            </a:p>
            <a:p>
              <a:r>
                <a:rPr lang="en-US" dirty="0" smtClean="0"/>
                <a:t>Sun</a:t>
              </a:r>
            </a:p>
            <a:p>
              <a:r>
                <a:rPr lang="ko-KR" dirty="0" smtClean="0"/>
                <a:t>태양</a:t>
              </a:r>
              <a:endParaRPr lang="en-US" dirty="0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3158371" y="2424911"/>
            <a:ext cx="3090029" cy="2909089"/>
            <a:chOff x="144542" y="3352800"/>
            <a:chExt cx="3090029" cy="29090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4542" y="3352800"/>
              <a:ext cx="3090029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209800" y="5602069"/>
              <a:ext cx="893297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Rain</a:t>
              </a:r>
            </a:p>
            <a:p>
              <a:r>
                <a:rPr lang="ko-KR" dirty="0" smtClean="0"/>
                <a:t>비</a:t>
              </a:r>
              <a:endParaRPr lang="en-US" dirty="0"/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3116342" y="2438400"/>
            <a:ext cx="3132058" cy="2763262"/>
            <a:chOff x="5791200" y="56138"/>
            <a:chExt cx="3132058" cy="276326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1200" y="56138"/>
              <a:ext cx="3132058" cy="2763262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8217773" y="2002303"/>
              <a:ext cx="6976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Grass</a:t>
              </a:r>
            </a:p>
            <a:p>
              <a:r>
                <a:rPr lang="ko-KR" dirty="0" smtClean="0"/>
                <a:t>잔디</a:t>
              </a:r>
              <a:endParaRPr lang="en-US" dirty="0"/>
            </a:p>
          </p:txBody>
        </p:sp>
      </p:grpSp>
      <p:grpSp>
        <p:nvGrpSpPr>
          <p:cNvPr id="13" name="Group 24"/>
          <p:cNvGrpSpPr/>
          <p:nvPr/>
        </p:nvGrpSpPr>
        <p:grpSpPr>
          <a:xfrm>
            <a:off x="3116342" y="2438400"/>
            <a:ext cx="3139754" cy="2909089"/>
            <a:chOff x="5791200" y="3352800"/>
            <a:chExt cx="3139754" cy="290908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91200" y="3352800"/>
              <a:ext cx="3132058" cy="290908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7" name="Rectangle 26"/>
            <p:cNvSpPr/>
            <p:nvPr/>
          </p:nvSpPr>
          <p:spPr>
            <a:xfrm>
              <a:off x="8269069" y="3352800"/>
              <a:ext cx="6618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 fire</a:t>
              </a:r>
            </a:p>
            <a:p>
              <a:r>
                <a:rPr lang="en-US" dirty="0" err="1" smtClean="0"/>
                <a:t>화재</a:t>
              </a:r>
              <a:endParaRPr lang="en-US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381000" y="838200"/>
            <a:ext cx="3657600" cy="965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5000" dirty="0" smtClean="0">
                <a:solidFill>
                  <a:srgbClr val="000000"/>
                </a:solidFill>
              </a:rPr>
              <a:t>-It’s </a:t>
            </a:r>
            <a:r>
              <a:rPr lang="en-US" sz="5000" u="sng" dirty="0" smtClean="0">
                <a:solidFill>
                  <a:srgbClr val="000000"/>
                </a:solidFill>
              </a:rPr>
              <a:t>(        )</a:t>
            </a:r>
            <a:r>
              <a:rPr lang="en-US" sz="50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5000" dirty="0" smtClean="0">
              <a:solidFill>
                <a:srgbClr val="000000"/>
              </a:solidFill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637222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233997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9" name="WordArt 5"/>
          <p:cNvSpPr>
            <a:spLocks noChangeArrowheads="1" noChangeShapeType="1" noTextEdit="1"/>
          </p:cNvSpPr>
          <p:nvPr/>
        </p:nvSpPr>
        <p:spPr bwMode="auto">
          <a:xfrm>
            <a:off x="4356100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0" name="WordArt 6"/>
          <p:cNvSpPr>
            <a:spLocks noChangeArrowheads="1" noChangeShapeType="1" noTextEdit="1"/>
          </p:cNvSpPr>
          <p:nvPr/>
        </p:nvSpPr>
        <p:spPr bwMode="auto">
          <a:xfrm>
            <a:off x="2339975" y="1052513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1" name="WordArt 7"/>
          <p:cNvSpPr>
            <a:spLocks noChangeArrowheads="1" noChangeShapeType="1" noTextEdit="1"/>
          </p:cNvSpPr>
          <p:nvPr/>
        </p:nvSpPr>
        <p:spPr bwMode="auto">
          <a:xfrm>
            <a:off x="4427538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2" name="WordArt 8"/>
          <p:cNvSpPr>
            <a:spLocks noChangeArrowheads="1" noChangeShapeType="1" noTextEdit="1"/>
          </p:cNvSpPr>
          <p:nvPr/>
        </p:nvSpPr>
        <p:spPr bwMode="auto">
          <a:xfrm>
            <a:off x="6443663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3" name="AutoShape 9"/>
          <p:cNvSpPr>
            <a:spLocks noChangeAspect="1" noChangeArrowheads="1"/>
          </p:cNvSpPr>
          <p:nvPr/>
        </p:nvSpPr>
        <p:spPr bwMode="auto">
          <a:xfrm>
            <a:off x="3757613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4" name="AutoShape 10"/>
          <p:cNvSpPr>
            <a:spLocks noChangeAspect="1" noChangeArrowheads="1"/>
          </p:cNvSpPr>
          <p:nvPr/>
        </p:nvSpPr>
        <p:spPr bwMode="auto">
          <a:xfrm>
            <a:off x="5810250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5" name="AutoShape 11"/>
          <p:cNvSpPr>
            <a:spLocks noChangeAspect="1" noChangeArrowheads="1"/>
          </p:cNvSpPr>
          <p:nvPr/>
        </p:nvSpPr>
        <p:spPr bwMode="auto">
          <a:xfrm>
            <a:off x="3757613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6" name="AutoShape 12"/>
          <p:cNvSpPr>
            <a:spLocks noChangeAspect="1" noChangeArrowheads="1"/>
          </p:cNvSpPr>
          <p:nvPr/>
        </p:nvSpPr>
        <p:spPr bwMode="auto">
          <a:xfrm>
            <a:off x="5810250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7" name="AutoShape 13"/>
          <p:cNvSpPr>
            <a:spLocks noChangeAspect="1" noChangeArrowheads="1"/>
          </p:cNvSpPr>
          <p:nvPr/>
        </p:nvSpPr>
        <p:spPr bwMode="auto">
          <a:xfrm>
            <a:off x="1714500" y="569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8" name="AutoShape 14"/>
          <p:cNvSpPr>
            <a:spLocks noChangeAspect="1" noChangeArrowheads="1"/>
          </p:cNvSpPr>
          <p:nvPr/>
        </p:nvSpPr>
        <p:spPr bwMode="auto">
          <a:xfrm>
            <a:off x="1704975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9" name="AutoShape 15"/>
          <p:cNvSpPr>
            <a:spLocks noChangeAspect="1" noChangeArrowheads="1"/>
          </p:cNvSpPr>
          <p:nvPr/>
        </p:nvSpPr>
        <p:spPr bwMode="auto">
          <a:xfrm>
            <a:off x="1709738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0" name="AutoShape 16"/>
          <p:cNvSpPr>
            <a:spLocks noChangeAspect="1" noChangeArrowheads="1"/>
          </p:cNvSpPr>
          <p:nvPr/>
        </p:nvSpPr>
        <p:spPr bwMode="auto">
          <a:xfrm>
            <a:off x="3757613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1" name="AutoShape 17"/>
          <p:cNvSpPr>
            <a:spLocks noChangeAspect="1" noChangeArrowheads="1"/>
          </p:cNvSpPr>
          <p:nvPr/>
        </p:nvSpPr>
        <p:spPr bwMode="auto">
          <a:xfrm>
            <a:off x="5810250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2" name="WordArt 18"/>
          <p:cNvSpPr>
            <a:spLocks noChangeArrowheads="1" noChangeShapeType="1" noTextEdit="1"/>
          </p:cNvSpPr>
          <p:nvPr/>
        </p:nvSpPr>
        <p:spPr bwMode="auto">
          <a:xfrm>
            <a:off x="6372225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3" name="WordArt 19"/>
          <p:cNvSpPr>
            <a:spLocks noChangeArrowheads="1" noChangeShapeType="1" noTextEdit="1"/>
          </p:cNvSpPr>
          <p:nvPr/>
        </p:nvSpPr>
        <p:spPr bwMode="auto">
          <a:xfrm>
            <a:off x="2339975" y="299720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4" name="WordArt 20"/>
          <p:cNvSpPr>
            <a:spLocks noChangeArrowheads="1" noChangeShapeType="1" noTextEdit="1"/>
          </p:cNvSpPr>
          <p:nvPr/>
        </p:nvSpPr>
        <p:spPr bwMode="auto">
          <a:xfrm>
            <a:off x="4356100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5" name="AutoShape 21"/>
          <p:cNvSpPr>
            <a:spLocks noChangeAspect="1" noChangeArrowheads="1"/>
          </p:cNvSpPr>
          <p:nvPr/>
        </p:nvSpPr>
        <p:spPr bwMode="auto">
          <a:xfrm>
            <a:off x="211138" y="188913"/>
            <a:ext cx="792162" cy="792162"/>
          </a:xfrm>
          <a:custGeom>
            <a:avLst/>
            <a:gdLst>
              <a:gd name="G0" fmla="+- 0 0 0"/>
              <a:gd name="G1" fmla="+- 4674544 0 0"/>
              <a:gd name="G2" fmla="+- 0 0 4674544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4674544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4674544"/>
              <a:gd name="G36" fmla="sin G34 4674544"/>
              <a:gd name="G37" fmla="+/ 4674544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5 w 21600"/>
              <a:gd name="T5" fmla="*/ 4503 h 21600"/>
              <a:gd name="T6" fmla="*/ 13393 w 21600"/>
              <a:gd name="T7" fmla="*/ 18473 h 21600"/>
              <a:gd name="T8" fmla="*/ 6412 w 21600"/>
              <a:gd name="T9" fmla="*/ 7651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400" y="13782"/>
                  <a:pt x="7817" y="16200"/>
                  <a:pt x="10800" y="16200"/>
                </a:cubicBezTo>
                <a:cubicBezTo>
                  <a:pt x="11387" y="16200"/>
                  <a:pt x="11971" y="16103"/>
                  <a:pt x="12528" y="15915"/>
                </a:cubicBezTo>
                <a:lnTo>
                  <a:pt x="14257" y="21031"/>
                </a:lnTo>
                <a:cubicBezTo>
                  <a:pt x="13143" y="21407"/>
                  <a:pt x="11975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82967" name="Rectangle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2968" name="AutoShape 24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35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auto">
          <a:xfrm>
            <a:off x="6032941" y="4766563"/>
            <a:ext cx="1046233" cy="13539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 bwMode="auto">
          <a:xfrm>
            <a:off x="6088574" y="776290"/>
            <a:ext cx="975255" cy="126209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 bwMode="auto">
          <a:xfrm>
            <a:off x="3962400" y="2725552"/>
            <a:ext cx="1132390" cy="146544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 bwMode="auto">
          <a:xfrm>
            <a:off x="6116155" y="2787259"/>
            <a:ext cx="997913" cy="129141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 bwMode="auto">
          <a:xfrm>
            <a:off x="4087488" y="4840185"/>
            <a:ext cx="990496" cy="12818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 bwMode="auto">
          <a:xfrm>
            <a:off x="1996711" y="609600"/>
            <a:ext cx="1203688" cy="155771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 bwMode="auto">
          <a:xfrm>
            <a:off x="4064799" y="688234"/>
            <a:ext cx="1068377" cy="1382606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 bwMode="auto">
          <a:xfrm>
            <a:off x="2093479" y="2848391"/>
            <a:ext cx="903437" cy="116915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 bwMode="auto">
          <a:xfrm>
            <a:off x="1945756" y="4721255"/>
            <a:ext cx="1156734" cy="149695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6350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 bwMode="auto">
          <a:xfrm>
            <a:off x="6250920" y="972769"/>
            <a:ext cx="762271" cy="98646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 bwMode="auto">
          <a:xfrm>
            <a:off x="2064581" y="2834144"/>
            <a:ext cx="925456" cy="119764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 bwMode="auto">
          <a:xfrm>
            <a:off x="4083269" y="776290"/>
            <a:ext cx="975255" cy="126209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 bwMode="auto">
          <a:xfrm>
            <a:off x="6173780" y="2824826"/>
            <a:ext cx="916549" cy="118612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 bwMode="auto">
          <a:xfrm>
            <a:off x="2032279" y="665897"/>
            <a:ext cx="1046234" cy="13539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 bwMode="auto">
          <a:xfrm>
            <a:off x="6049754" y="4746704"/>
            <a:ext cx="1165659" cy="150849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 bwMode="auto">
          <a:xfrm>
            <a:off x="1978251" y="4775207"/>
            <a:ext cx="1097060" cy="141972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 bwMode="auto">
          <a:xfrm>
            <a:off x="4054047" y="4786739"/>
            <a:ext cx="1035905" cy="134058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9"/>
              <a:stretch>
                <a:fillRect/>
              </a:stretch>
            </p:blipFill>
          </mc:Choice>
          <mc:Fallback>
            <p:blipFill>
              <a:blip r:embed="rId20"/>
              <a:stretch>
                <a:fillRect/>
              </a:stretch>
            </p:blipFill>
          </mc:Fallback>
        </mc:AlternateContent>
        <p:spPr bwMode="auto">
          <a:xfrm>
            <a:off x="4038622" y="2756766"/>
            <a:ext cx="1082652" cy="140107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065" name="Rectangle 57"/>
          <p:cNvSpPr>
            <a:spLocks noChangeArrowheads="1"/>
          </p:cNvSpPr>
          <p:nvPr/>
        </p:nvSpPr>
        <p:spPr bwMode="auto">
          <a:xfrm>
            <a:off x="0" y="0"/>
            <a:ext cx="9144000" cy="6857999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0" y="2514600"/>
            <a:ext cx="1800225" cy="1800225"/>
            <a:chOff x="3004" y="2254"/>
            <a:chExt cx="1700" cy="1700"/>
          </a:xfrm>
        </p:grpSpPr>
        <p:sp>
          <p:nvSpPr>
            <p:cNvPr id="43012" name="AutoShape 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3" name="AutoShape 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4" name="AutoShape 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799138" y="2514600"/>
            <a:ext cx="1800225" cy="1800225"/>
            <a:chOff x="3004" y="2254"/>
            <a:chExt cx="1700" cy="1700"/>
          </a:xfrm>
        </p:grpSpPr>
        <p:sp>
          <p:nvSpPr>
            <p:cNvPr id="43016" name="AutoShape 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7" name="AutoShape 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8" name="AutoShape 1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847675" y="485775"/>
            <a:ext cx="1800225" cy="1800225"/>
            <a:chOff x="3004" y="2254"/>
            <a:chExt cx="1700" cy="1700"/>
          </a:xfrm>
        </p:grpSpPr>
        <p:sp>
          <p:nvSpPr>
            <p:cNvPr id="43020" name="AutoShape 1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1" name="AutoShape 1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2" name="AutoShape 1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799138" y="495694"/>
            <a:ext cx="1800225" cy="1800225"/>
            <a:chOff x="3004" y="2254"/>
            <a:chExt cx="1700" cy="1700"/>
          </a:xfrm>
        </p:grpSpPr>
        <p:sp>
          <p:nvSpPr>
            <p:cNvPr id="43024" name="AutoShape 1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5" name="AutoShape 1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6" name="AutoShape 1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644647" y="495693"/>
            <a:ext cx="1800225" cy="1800225"/>
            <a:chOff x="3004" y="2254"/>
            <a:chExt cx="1700" cy="1700"/>
          </a:xfrm>
        </p:grpSpPr>
        <p:sp>
          <p:nvSpPr>
            <p:cNvPr id="43028" name="AutoShape 20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9" name="AutoShape 21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0" name="AutoShape 22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676400" y="2460637"/>
            <a:ext cx="1800225" cy="1800225"/>
            <a:chOff x="3004" y="2254"/>
            <a:chExt cx="1700" cy="1700"/>
          </a:xfrm>
        </p:grpSpPr>
        <p:sp>
          <p:nvSpPr>
            <p:cNvPr id="43032" name="AutoShape 2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3" name="AutoShape 2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4" name="AutoShape 2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644647" y="4454978"/>
            <a:ext cx="1800225" cy="1800225"/>
            <a:chOff x="3004" y="2254"/>
            <a:chExt cx="1700" cy="1700"/>
          </a:xfrm>
        </p:grpSpPr>
        <p:sp>
          <p:nvSpPr>
            <p:cNvPr id="43036" name="AutoShape 2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7" name="AutoShape 2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8" name="AutoShape 3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762375" y="4524375"/>
            <a:ext cx="1800225" cy="1800225"/>
            <a:chOff x="3004" y="2254"/>
            <a:chExt cx="1700" cy="1700"/>
          </a:xfrm>
        </p:grpSpPr>
        <p:sp>
          <p:nvSpPr>
            <p:cNvPr id="43040" name="AutoShape 3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1" name="AutoShape 3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2" name="AutoShape 3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0" name="Group 35"/>
          <p:cNvGrpSpPr>
            <a:grpSpLocks/>
          </p:cNvGrpSpPr>
          <p:nvPr/>
        </p:nvGrpSpPr>
        <p:grpSpPr bwMode="auto">
          <a:xfrm>
            <a:off x="5799138" y="4529105"/>
            <a:ext cx="1800225" cy="1800225"/>
            <a:chOff x="3004" y="2254"/>
            <a:chExt cx="1700" cy="1700"/>
          </a:xfrm>
        </p:grpSpPr>
        <p:sp>
          <p:nvSpPr>
            <p:cNvPr id="43044" name="AutoShape 3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5" name="AutoShape 3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6" name="AutoShape 3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3047" name="WordArt 39"/>
          <p:cNvSpPr>
            <a:spLocks noChangeArrowheads="1" noChangeShapeType="1" noTextEdit="1"/>
          </p:cNvSpPr>
          <p:nvPr/>
        </p:nvSpPr>
        <p:spPr bwMode="auto">
          <a:xfrm>
            <a:off x="827088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8" name="WordArt 40"/>
          <p:cNvSpPr>
            <a:spLocks noChangeArrowheads="1" noChangeShapeType="1" noTextEdit="1"/>
          </p:cNvSpPr>
          <p:nvPr/>
        </p:nvSpPr>
        <p:spPr bwMode="auto">
          <a:xfrm>
            <a:off x="7940675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9" name="WordArt 41"/>
          <p:cNvSpPr>
            <a:spLocks noChangeArrowheads="1" noChangeShapeType="1" noTextEdit="1"/>
          </p:cNvSpPr>
          <p:nvPr/>
        </p:nvSpPr>
        <p:spPr bwMode="auto">
          <a:xfrm>
            <a:off x="827088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0" name="WordArt 42"/>
          <p:cNvSpPr>
            <a:spLocks noChangeArrowheads="1" noChangeShapeType="1" noTextEdit="1"/>
          </p:cNvSpPr>
          <p:nvPr/>
        </p:nvSpPr>
        <p:spPr bwMode="auto">
          <a:xfrm>
            <a:off x="7940675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1" name="WordArt 43"/>
          <p:cNvSpPr>
            <a:spLocks noChangeArrowheads="1" noChangeShapeType="1" noTextEdit="1"/>
          </p:cNvSpPr>
          <p:nvPr/>
        </p:nvSpPr>
        <p:spPr bwMode="auto">
          <a:xfrm>
            <a:off x="7940675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2" name="WordArt 44"/>
          <p:cNvSpPr>
            <a:spLocks noChangeArrowheads="1" noChangeShapeType="1" noTextEdit="1"/>
          </p:cNvSpPr>
          <p:nvPr/>
        </p:nvSpPr>
        <p:spPr bwMode="auto">
          <a:xfrm>
            <a:off x="827088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43057" name="Rectangle 49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54" name="AutoShape 46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2" name="Group 51"/>
          <p:cNvGrpSpPr>
            <a:grpSpLocks/>
          </p:cNvGrpSpPr>
          <p:nvPr/>
        </p:nvGrpSpPr>
        <p:grpSpPr bwMode="auto">
          <a:xfrm>
            <a:off x="0" y="0"/>
            <a:ext cx="1116013" cy="981075"/>
            <a:chOff x="0" y="0"/>
            <a:chExt cx="703" cy="618"/>
          </a:xfrm>
        </p:grpSpPr>
        <p:sp>
          <p:nvSpPr>
            <p:cNvPr id="43060" name="Rectangle 52">
              <a:hlinkClick r:id="" action="ppaction://hlinkshowjump?jump=previousslide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703" cy="618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61" name="AutoShape 53">
              <a:hlinkClick r:id="" action="ppaction://hlinkshowjump?jump=previousslide"/>
            </p:cNvPr>
            <p:cNvSpPr>
              <a:spLocks noChangeAspect="1" noChangeArrowheads="1"/>
            </p:cNvSpPr>
            <p:nvPr/>
          </p:nvSpPr>
          <p:spPr bwMode="auto">
            <a:xfrm>
              <a:off x="133" y="119"/>
              <a:ext cx="499" cy="499"/>
            </a:xfrm>
            <a:custGeom>
              <a:avLst/>
              <a:gdLst>
                <a:gd name="G0" fmla="+- 0 0 0"/>
                <a:gd name="G1" fmla="+- 4674544 0 0"/>
                <a:gd name="G2" fmla="+- 0 0 4674544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4674544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4674544"/>
                <a:gd name="G36" fmla="sin G34 4674544"/>
                <a:gd name="G37" fmla="+/ 4674544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25 w 21600"/>
                <a:gd name="T5" fmla="*/ 4503 h 21600"/>
                <a:gd name="T6" fmla="*/ 13393 w 21600"/>
                <a:gd name="T7" fmla="*/ 18473 h 21600"/>
                <a:gd name="T8" fmla="*/ 6412 w 21600"/>
                <a:gd name="T9" fmla="*/ 7651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400" y="13782"/>
                    <a:pt x="7817" y="16200"/>
                    <a:pt x="10800" y="16200"/>
                  </a:cubicBezTo>
                  <a:cubicBezTo>
                    <a:pt x="11387" y="16200"/>
                    <a:pt x="11971" y="16103"/>
                    <a:pt x="12528" y="15915"/>
                  </a:cubicBezTo>
                  <a:lnTo>
                    <a:pt x="14257" y="21031"/>
                  </a:lnTo>
                  <a:cubicBezTo>
                    <a:pt x="13143" y="21407"/>
                    <a:pt x="11975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5974419"/>
      </p:ext>
    </p:extLst>
  </p:cSld>
  <p:clrMapOvr>
    <a:masterClrMapping/>
  </p:clrMapOvr>
  <p:transition advClick="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44497 0.591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40" y="295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00104 0.591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95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45174 0.592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87" y="296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22378 -0.2965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-14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2656 -0.3069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-15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5923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2953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44809 -0.5935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13" y="-2967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0.00185 L -0.22448 1.85185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28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 L -0.2243 0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00295 -0.6009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-8.33333E-7 0.5905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57" y="-6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 L -0.44618 -0.29468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-147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5926 L -0.22344 0.2979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0.22413 -0.5923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56 -0.30694 L 0.44601 0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78 -0.29653 L 0.22378 0.00162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0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0.00104 0.29398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146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5919 L -0.21945 0.29792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-0.00255 L 0.22153 -0.5905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3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59236 L -0.45174 -0.59051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9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29699 L -0.44393 0.2835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902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5926 L 0.44497 0.591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-4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22153 -0.00764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527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2939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469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29398 L -0.22726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.29792 L 0.00052 0.29977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9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04 -0.60347 L 0.44549 -0.29653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44948 -0.29537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49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-0.22309 0.28704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435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29468 L -0.22535 0.29468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52 0.29398 L 0.4408 0.29213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9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0.44497 0.30301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44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74 -0.29653 L 0.44913 -0.59097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472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00902 L -0.22518 0.29838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537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29792 L -0.22726 0.00394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1469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-0.00122 -0.59051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72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61 0.00093 L 0.22153 0.58148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290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-0.0033 -0.01297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2895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726 0.29468 L 0.00104 0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44393 0.00394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146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601 0.29398 L 0.44601 -0.00602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0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22 0.29792 L 0.00399 0.29792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7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60347 L 0.21875 -0.59792 " pathEditMode="relative" rAng="0" ptsTypes="AA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78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96 -0.29653 L -0.22344 -0.60093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0.00093 L -0.22865 -0.0064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60347 L -0.44601 -0.59607 " pathEditMode="relative" rAng="0" ptsTypes="AA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37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 L 0.22171 -0.29398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0.00104 -0.29653 " pathEditMode="relative" rAng="0" ptsTypes="AA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68" y="14792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44 0.29398 L -0.44393 0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29792 L 0.44826 0.29792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5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3044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5208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0044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139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0.5919 L -0.23524 0.5919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 nodeType="clickPar">
                      <p:stCondLst>
                        <p:cond delay="0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 nodeType="clickPar">
                      <p:stCondLst>
                        <p:cond delay="0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 nodeType="clickPar">
                      <p:stCondLst>
                        <p:cond delay="0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 nodeType="clickPar">
                      <p:stCondLst>
                        <p:cond delay="0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 nodeType="clickPar">
                      <p:stCondLst>
                        <p:cond delay="0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3065" grpId="0" animBg="1"/>
      <p:bldP spid="43047" grpId="0" animBg="1"/>
      <p:bldP spid="43048" grpId="0" animBg="1"/>
      <p:bldP spid="43049" grpId="0" animBg="1"/>
      <p:bldP spid="43050" grpId="0" animBg="1"/>
      <p:bldP spid="43051" grpId="0" animBg="1"/>
      <p:bldP spid="430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876800" y="3429000"/>
          <a:ext cx="41148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</a:tblGrid>
              <a:tr h="10611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4000" dirty="0" smtClean="0">
                <a:solidFill>
                  <a:srgbClr val="FF0000"/>
                </a:solidFill>
              </a:rPr>
              <a:t>Red</a:t>
            </a:r>
          </a:p>
          <a:p>
            <a:r>
              <a:rPr lang="en-US" sz="4000" dirty="0" smtClean="0">
                <a:solidFill>
                  <a:srgbClr val="FF6600"/>
                </a:solidFill>
              </a:rPr>
              <a:t>Orange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Yellow</a:t>
            </a:r>
          </a:p>
          <a:p>
            <a:r>
              <a:rPr lang="en-US" sz="4000" dirty="0" smtClean="0">
                <a:solidFill>
                  <a:srgbClr val="008000"/>
                </a:solidFill>
              </a:rPr>
              <a:t>Green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Blue</a:t>
            </a:r>
          </a:p>
          <a:p>
            <a:r>
              <a:rPr lang="en-US" sz="4000" dirty="0" smtClean="0">
                <a:solidFill>
                  <a:srgbClr val="660066"/>
                </a:solidFill>
              </a:rPr>
              <a:t>Purple</a:t>
            </a:r>
          </a:p>
          <a:p>
            <a:r>
              <a:rPr lang="en-US" sz="4000" dirty="0" smtClean="0">
                <a:solidFill>
                  <a:srgbClr val="FF00FF"/>
                </a:solidFill>
              </a:rPr>
              <a:t>Pink</a:t>
            </a:r>
            <a:endParaRPr lang="en-US" sz="4000" dirty="0" smtClean="0">
              <a:solidFill>
                <a:srgbClr val="660066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Brown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Black</a:t>
            </a:r>
          </a:p>
          <a:p>
            <a:endParaRPr lang="en-US" sz="4000" dirty="0" smtClean="0">
              <a:solidFill>
                <a:srgbClr val="FF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86200" y="1295400"/>
            <a:ext cx="5010150" cy="1938992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u="sng" dirty="0" smtClean="0"/>
              <a:t>Bingo</a:t>
            </a:r>
          </a:p>
          <a:p>
            <a:r>
              <a:rPr lang="en-US" sz="4000" dirty="0" smtClean="0"/>
              <a:t>-write the colors in your bingo board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grpSp>
        <p:nvGrpSpPr>
          <p:cNvPr id="2" name="Group 27"/>
          <p:cNvGrpSpPr/>
          <p:nvPr/>
        </p:nvGrpSpPr>
        <p:grpSpPr>
          <a:xfrm>
            <a:off x="5410200" y="1371600"/>
            <a:ext cx="3733800" cy="1477328"/>
            <a:chOff x="2590800" y="1371600"/>
            <a:chExt cx="3733800" cy="1477328"/>
          </a:xfrm>
        </p:grpSpPr>
        <p:sp>
          <p:nvSpPr>
            <p:cNvPr id="5" name="TextBox 4"/>
            <p:cNvSpPr txBox="1"/>
            <p:nvPr/>
          </p:nvSpPr>
          <p:spPr>
            <a:xfrm>
              <a:off x="2590800" y="1371600"/>
              <a:ext cx="3733800" cy="1477328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1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956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57800" y="2057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6057900" y="1295400"/>
            <a:ext cx="2324100" cy="3323987"/>
            <a:chOff x="114300" y="2772013"/>
            <a:chExt cx="2324100" cy="3323987"/>
          </a:xfrm>
        </p:grpSpPr>
        <p:sp>
          <p:nvSpPr>
            <p:cNvPr id="25" name="TextBox 24"/>
            <p:cNvSpPr txBox="1"/>
            <p:nvPr/>
          </p:nvSpPr>
          <p:spPr>
            <a:xfrm>
              <a:off x="114300" y="27720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2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200" y="43434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38200" y="34290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2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29"/>
          <p:cNvGrpSpPr/>
          <p:nvPr/>
        </p:nvGrpSpPr>
        <p:grpSpPr>
          <a:xfrm>
            <a:off x="5981700" y="1371600"/>
            <a:ext cx="2324100" cy="3323987"/>
            <a:chOff x="2705100" y="2962513"/>
            <a:chExt cx="2324100" cy="3323987"/>
          </a:xfrm>
        </p:grpSpPr>
        <p:sp>
          <p:nvSpPr>
            <p:cNvPr id="26" name="TextBox 25"/>
            <p:cNvSpPr txBox="1"/>
            <p:nvPr/>
          </p:nvSpPr>
          <p:spPr>
            <a:xfrm>
              <a:off x="27051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3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05200" y="4533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48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956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6057900" y="1280993"/>
            <a:ext cx="2324100" cy="3323987"/>
            <a:chOff x="5867400" y="2962513"/>
            <a:chExt cx="2324100" cy="3323987"/>
          </a:xfrm>
        </p:grpSpPr>
        <p:sp>
          <p:nvSpPr>
            <p:cNvPr id="27" name="TextBox 26"/>
            <p:cNvSpPr txBox="1"/>
            <p:nvPr/>
          </p:nvSpPr>
          <p:spPr>
            <a:xfrm>
              <a:off x="58674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4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81800" y="4495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91400" y="3733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72200" y="52197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722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91400" y="51816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sp>
        <p:nvSpPr>
          <p:cNvPr id="28" name="Rectangle 27"/>
          <p:cNvSpPr/>
          <p:nvPr/>
        </p:nvSpPr>
        <p:spPr>
          <a:xfrm>
            <a:off x="381000" y="1017656"/>
            <a:ext cx="28194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4000" dirty="0" smtClean="0">
                <a:solidFill>
                  <a:srgbClr val="FF0000"/>
                </a:solidFill>
              </a:rPr>
              <a:t>Red</a:t>
            </a:r>
          </a:p>
          <a:p>
            <a:r>
              <a:rPr lang="en-US" sz="4000" dirty="0" smtClean="0">
                <a:solidFill>
                  <a:srgbClr val="FF6600"/>
                </a:solidFill>
              </a:rPr>
              <a:t>Orange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Yellow</a:t>
            </a:r>
          </a:p>
          <a:p>
            <a:r>
              <a:rPr lang="en-US" sz="4000" dirty="0" smtClean="0">
                <a:solidFill>
                  <a:srgbClr val="008000"/>
                </a:solidFill>
              </a:rPr>
              <a:t>Green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Blue</a:t>
            </a:r>
          </a:p>
          <a:p>
            <a:r>
              <a:rPr lang="en-US" sz="4000" dirty="0" smtClean="0">
                <a:solidFill>
                  <a:srgbClr val="660066"/>
                </a:solidFill>
              </a:rPr>
              <a:t>Purple</a:t>
            </a:r>
          </a:p>
          <a:p>
            <a:r>
              <a:rPr lang="en-US" sz="4000" dirty="0" smtClean="0">
                <a:solidFill>
                  <a:srgbClr val="FF00FF"/>
                </a:solidFill>
              </a:rPr>
              <a:t>Pink</a:t>
            </a:r>
            <a:endParaRPr lang="en-US" sz="4000" dirty="0" smtClean="0">
              <a:solidFill>
                <a:srgbClr val="660066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Brown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Black</a:t>
            </a:r>
          </a:p>
          <a:p>
            <a:endParaRPr lang="en-US" sz="4000" dirty="0" smtClean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675" y="2593975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2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250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3505200" y="4876799"/>
            <a:ext cx="2133600" cy="1971675"/>
            <a:chOff x="3505200" y="4876799"/>
            <a:chExt cx="2133600" cy="1971675"/>
          </a:xfrm>
        </p:grpSpPr>
        <p:grpSp>
          <p:nvGrpSpPr>
            <p:cNvPr id="13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0" name="Group 17"/>
          <p:cNvGrpSpPr/>
          <p:nvPr/>
        </p:nvGrpSpPr>
        <p:grpSpPr>
          <a:xfrm>
            <a:off x="98425" y="2590800"/>
            <a:ext cx="4343400" cy="2092325"/>
            <a:chOff x="98425" y="2590800"/>
            <a:chExt cx="4343400" cy="20923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2675" y="2593975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grpSp>
        <p:nvGrpSpPr>
          <p:cNvPr id="13" name="Group 18"/>
          <p:cNvGrpSpPr/>
          <p:nvPr/>
        </p:nvGrpSpPr>
        <p:grpSpPr>
          <a:xfrm>
            <a:off x="4594225" y="2590800"/>
            <a:ext cx="4321175" cy="2089150"/>
            <a:chOff x="4594225" y="2590800"/>
            <a:chExt cx="4321175" cy="20891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42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26250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 and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7"/>
          <p:cNvGrpSpPr/>
          <p:nvPr/>
        </p:nvGrpSpPr>
        <p:grpSpPr>
          <a:xfrm>
            <a:off x="1905000" y="4876800"/>
            <a:ext cx="2133600" cy="1971675"/>
            <a:chOff x="3505200" y="4876799"/>
            <a:chExt cx="2133600" cy="1971675"/>
          </a:xfrm>
        </p:grpSpPr>
        <p:grpSp>
          <p:nvGrpSpPr>
            <p:cNvPr id="18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20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76201"/>
          <a:ext cx="8991600" cy="678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21464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05200" y="8249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752600"/>
            <a:ext cx="9144000" cy="3733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200" dirty="0">
                <a:solidFill>
                  <a:srgbClr val="000000"/>
                </a:solidFill>
              </a:rPr>
              <a:t>Ask/Answer</a:t>
            </a:r>
            <a:r>
              <a:rPr lang="en-US" sz="3200" dirty="0" smtClean="0">
                <a:solidFill>
                  <a:srgbClr val="000000"/>
                </a:solidFill>
              </a:rPr>
              <a:t>:</a:t>
            </a:r>
            <a:endParaRPr lang="en-US" sz="32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2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>
                <a:solidFill>
                  <a:srgbClr val="000000"/>
                </a:solidFill>
              </a:rPr>
              <a:t>Q(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	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	</a:t>
            </a: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</a:t>
            </a:r>
            <a:r>
              <a:rPr lang="en-US" sz="3600" u="sng" dirty="0">
                <a:solidFill>
                  <a:srgbClr val="000000"/>
                </a:solidFill>
              </a:rPr>
              <a:t>(color</a:t>
            </a:r>
            <a:r>
              <a:rPr lang="en-US" sz="3600" u="sng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 and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  <a:endParaRPr lang="en-US" sz="36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675" y="2593975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2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250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05200" y="4876799"/>
            <a:ext cx="2133600" cy="1971675"/>
            <a:chOff x="3505200" y="4876799"/>
            <a:chExt cx="2133600" cy="1971675"/>
          </a:xfrm>
        </p:grpSpPr>
        <p:grpSp>
          <p:nvGrpSpPr>
            <p:cNvPr id="16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8425" y="2590800"/>
            <a:ext cx="4343400" cy="2092325"/>
            <a:chOff x="98425" y="2590800"/>
            <a:chExt cx="4343400" cy="20923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2675" y="2593975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grpSp>
        <p:nvGrpSpPr>
          <p:cNvPr id="19" name="Group 18"/>
          <p:cNvGrpSpPr/>
          <p:nvPr/>
        </p:nvGrpSpPr>
        <p:grpSpPr>
          <a:xfrm>
            <a:off x="4594225" y="2590800"/>
            <a:ext cx="4321175" cy="2089150"/>
            <a:chOff x="4594225" y="2590800"/>
            <a:chExt cx="4321175" cy="20891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42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26250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 and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1905000" y="4876800"/>
            <a:ext cx="2133600" cy="1971675"/>
            <a:chOff x="3505200" y="4876799"/>
            <a:chExt cx="2133600" cy="1971675"/>
          </a:xfrm>
        </p:grpSpPr>
        <p:grpSp>
          <p:nvGrpSpPr>
            <p:cNvPr id="13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22" name="Title 2"/>
          <p:cNvSpPr txBox="1">
            <a:spLocks/>
          </p:cNvSpPr>
          <p:nvPr/>
        </p:nvSpPr>
        <p:spPr>
          <a:xfrm>
            <a:off x="4495800" y="6238874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</a:t>
            </a:r>
            <a:r>
              <a:rPr lang="en-US" sz="3500" dirty="0">
                <a:solidFill>
                  <a:srgbClr val="FF0000"/>
                </a:solidFill>
              </a:rPr>
              <a:t>A</a:t>
            </a:r>
            <a:r>
              <a:rPr lang="en-US" sz="3500" dirty="0" smtClean="0">
                <a:solidFill>
                  <a:srgbClr val="FF0000"/>
                </a:solidFill>
              </a:rPr>
              <a:t>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(24)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8600" y="9144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24100"/>
            <a:ext cx="5842000" cy="4457700"/>
          </a:xfrm>
          <a:prstGeom prst="rect">
            <a:avLst/>
          </a:prstGeom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4648200" y="61722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B/C (25)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637222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233997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9" name="WordArt 5"/>
          <p:cNvSpPr>
            <a:spLocks noChangeArrowheads="1" noChangeShapeType="1" noTextEdit="1"/>
          </p:cNvSpPr>
          <p:nvPr/>
        </p:nvSpPr>
        <p:spPr bwMode="auto">
          <a:xfrm>
            <a:off x="4356100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0" name="WordArt 6"/>
          <p:cNvSpPr>
            <a:spLocks noChangeArrowheads="1" noChangeShapeType="1" noTextEdit="1"/>
          </p:cNvSpPr>
          <p:nvPr/>
        </p:nvSpPr>
        <p:spPr bwMode="auto">
          <a:xfrm>
            <a:off x="2339975" y="1052513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1" name="WordArt 7"/>
          <p:cNvSpPr>
            <a:spLocks noChangeArrowheads="1" noChangeShapeType="1" noTextEdit="1"/>
          </p:cNvSpPr>
          <p:nvPr/>
        </p:nvSpPr>
        <p:spPr bwMode="auto">
          <a:xfrm>
            <a:off x="4427538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2" name="WordArt 8"/>
          <p:cNvSpPr>
            <a:spLocks noChangeArrowheads="1" noChangeShapeType="1" noTextEdit="1"/>
          </p:cNvSpPr>
          <p:nvPr/>
        </p:nvSpPr>
        <p:spPr bwMode="auto">
          <a:xfrm>
            <a:off x="6443663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3" name="AutoShape 9"/>
          <p:cNvSpPr>
            <a:spLocks noChangeAspect="1" noChangeArrowheads="1"/>
          </p:cNvSpPr>
          <p:nvPr/>
        </p:nvSpPr>
        <p:spPr bwMode="auto">
          <a:xfrm>
            <a:off x="3757613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4" name="AutoShape 10"/>
          <p:cNvSpPr>
            <a:spLocks noChangeAspect="1" noChangeArrowheads="1"/>
          </p:cNvSpPr>
          <p:nvPr/>
        </p:nvSpPr>
        <p:spPr bwMode="auto">
          <a:xfrm>
            <a:off x="5810250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5" name="AutoShape 11"/>
          <p:cNvSpPr>
            <a:spLocks noChangeAspect="1" noChangeArrowheads="1"/>
          </p:cNvSpPr>
          <p:nvPr/>
        </p:nvSpPr>
        <p:spPr bwMode="auto">
          <a:xfrm>
            <a:off x="3757613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6" name="AutoShape 12"/>
          <p:cNvSpPr>
            <a:spLocks noChangeAspect="1" noChangeArrowheads="1"/>
          </p:cNvSpPr>
          <p:nvPr/>
        </p:nvSpPr>
        <p:spPr bwMode="auto">
          <a:xfrm>
            <a:off x="5810250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7" name="AutoShape 13"/>
          <p:cNvSpPr>
            <a:spLocks noChangeAspect="1" noChangeArrowheads="1"/>
          </p:cNvSpPr>
          <p:nvPr/>
        </p:nvSpPr>
        <p:spPr bwMode="auto">
          <a:xfrm>
            <a:off x="1714500" y="569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8" name="AutoShape 14"/>
          <p:cNvSpPr>
            <a:spLocks noChangeAspect="1" noChangeArrowheads="1"/>
          </p:cNvSpPr>
          <p:nvPr/>
        </p:nvSpPr>
        <p:spPr bwMode="auto">
          <a:xfrm>
            <a:off x="1704975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9" name="AutoShape 15"/>
          <p:cNvSpPr>
            <a:spLocks noChangeAspect="1" noChangeArrowheads="1"/>
          </p:cNvSpPr>
          <p:nvPr/>
        </p:nvSpPr>
        <p:spPr bwMode="auto">
          <a:xfrm>
            <a:off x="1709738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0" name="AutoShape 16"/>
          <p:cNvSpPr>
            <a:spLocks noChangeAspect="1" noChangeArrowheads="1"/>
          </p:cNvSpPr>
          <p:nvPr/>
        </p:nvSpPr>
        <p:spPr bwMode="auto">
          <a:xfrm>
            <a:off x="3757613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1" name="AutoShape 17"/>
          <p:cNvSpPr>
            <a:spLocks noChangeAspect="1" noChangeArrowheads="1"/>
          </p:cNvSpPr>
          <p:nvPr/>
        </p:nvSpPr>
        <p:spPr bwMode="auto">
          <a:xfrm>
            <a:off x="5810250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2" name="WordArt 18"/>
          <p:cNvSpPr>
            <a:spLocks noChangeArrowheads="1" noChangeShapeType="1" noTextEdit="1"/>
          </p:cNvSpPr>
          <p:nvPr/>
        </p:nvSpPr>
        <p:spPr bwMode="auto">
          <a:xfrm>
            <a:off x="6372225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3" name="WordArt 19"/>
          <p:cNvSpPr>
            <a:spLocks noChangeArrowheads="1" noChangeShapeType="1" noTextEdit="1"/>
          </p:cNvSpPr>
          <p:nvPr/>
        </p:nvSpPr>
        <p:spPr bwMode="auto">
          <a:xfrm>
            <a:off x="2339975" y="299720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4" name="WordArt 20"/>
          <p:cNvSpPr>
            <a:spLocks noChangeArrowheads="1" noChangeShapeType="1" noTextEdit="1"/>
          </p:cNvSpPr>
          <p:nvPr/>
        </p:nvSpPr>
        <p:spPr bwMode="auto">
          <a:xfrm>
            <a:off x="4356100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5" name="AutoShape 21"/>
          <p:cNvSpPr>
            <a:spLocks noChangeAspect="1" noChangeArrowheads="1"/>
          </p:cNvSpPr>
          <p:nvPr/>
        </p:nvSpPr>
        <p:spPr bwMode="auto">
          <a:xfrm>
            <a:off x="211138" y="188913"/>
            <a:ext cx="792162" cy="792162"/>
          </a:xfrm>
          <a:custGeom>
            <a:avLst/>
            <a:gdLst>
              <a:gd name="G0" fmla="+- 0 0 0"/>
              <a:gd name="G1" fmla="+- 4674544 0 0"/>
              <a:gd name="G2" fmla="+- 0 0 4674544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4674544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4674544"/>
              <a:gd name="G36" fmla="sin G34 4674544"/>
              <a:gd name="G37" fmla="+/ 4674544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5 w 21600"/>
              <a:gd name="T5" fmla="*/ 4503 h 21600"/>
              <a:gd name="T6" fmla="*/ 13393 w 21600"/>
              <a:gd name="T7" fmla="*/ 18473 h 21600"/>
              <a:gd name="T8" fmla="*/ 6412 w 21600"/>
              <a:gd name="T9" fmla="*/ 7651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400" y="13782"/>
                  <a:pt x="7817" y="16200"/>
                  <a:pt x="10800" y="16200"/>
                </a:cubicBezTo>
                <a:cubicBezTo>
                  <a:pt x="11387" y="16200"/>
                  <a:pt x="11971" y="16103"/>
                  <a:pt x="12528" y="15915"/>
                </a:cubicBezTo>
                <a:lnTo>
                  <a:pt x="14257" y="21031"/>
                </a:lnTo>
                <a:cubicBezTo>
                  <a:pt x="13143" y="21407"/>
                  <a:pt x="11975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82967" name="Rectangle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2968" name="AutoShape 24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35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auto">
          <a:xfrm>
            <a:off x="6032941" y="4766562"/>
            <a:ext cx="1046234" cy="135395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 bwMode="auto">
          <a:xfrm>
            <a:off x="5913404" y="776290"/>
            <a:ext cx="1325596" cy="126209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 bwMode="auto">
          <a:xfrm>
            <a:off x="3962400" y="2725552"/>
            <a:ext cx="1132391" cy="146544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 bwMode="auto">
          <a:xfrm>
            <a:off x="6116155" y="2787259"/>
            <a:ext cx="997914" cy="12914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 bwMode="auto">
          <a:xfrm>
            <a:off x="4087488" y="4840185"/>
            <a:ext cx="990497" cy="128182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 bwMode="auto">
          <a:xfrm>
            <a:off x="1996711" y="609600"/>
            <a:ext cx="1203689" cy="1557716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 bwMode="auto">
          <a:xfrm>
            <a:off x="4064799" y="688234"/>
            <a:ext cx="1068378" cy="138260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 bwMode="auto">
          <a:xfrm>
            <a:off x="1981200" y="2848390"/>
            <a:ext cx="1127995" cy="116915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 bwMode="auto">
          <a:xfrm>
            <a:off x="1945756" y="4721255"/>
            <a:ext cx="1156735" cy="149695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6350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 bwMode="auto">
          <a:xfrm>
            <a:off x="6250920" y="972769"/>
            <a:ext cx="762271" cy="98646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 bwMode="auto">
          <a:xfrm>
            <a:off x="2064581" y="2834144"/>
            <a:ext cx="925456" cy="11976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 bwMode="auto">
          <a:xfrm>
            <a:off x="4083269" y="776290"/>
            <a:ext cx="975255" cy="126209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 bwMode="auto">
          <a:xfrm>
            <a:off x="6173780" y="2824826"/>
            <a:ext cx="916549" cy="118612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 bwMode="auto">
          <a:xfrm>
            <a:off x="2032279" y="665896"/>
            <a:ext cx="1046234" cy="135395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 bwMode="auto">
          <a:xfrm>
            <a:off x="6049754" y="4746703"/>
            <a:ext cx="1165659" cy="150850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 bwMode="auto">
          <a:xfrm>
            <a:off x="1978251" y="4775207"/>
            <a:ext cx="1097060" cy="141972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 bwMode="auto">
          <a:xfrm>
            <a:off x="4054047" y="4786739"/>
            <a:ext cx="1035905" cy="134058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9"/>
              <a:stretch>
                <a:fillRect/>
              </a:stretch>
            </p:blipFill>
          </mc:Choice>
          <mc:Fallback>
            <p:blipFill>
              <a:blip r:embed="rId20"/>
              <a:stretch>
                <a:fillRect/>
              </a:stretch>
            </p:blipFill>
          </mc:Fallback>
        </mc:AlternateContent>
        <p:spPr bwMode="auto">
          <a:xfrm>
            <a:off x="4038622" y="2756766"/>
            <a:ext cx="1082652" cy="140108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065" name="Rectangle 57"/>
          <p:cNvSpPr>
            <a:spLocks noChangeArrowheads="1"/>
          </p:cNvSpPr>
          <p:nvPr/>
        </p:nvSpPr>
        <p:spPr bwMode="auto">
          <a:xfrm>
            <a:off x="0" y="0"/>
            <a:ext cx="9144000" cy="6857999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669770" y="2460637"/>
            <a:ext cx="1800225" cy="1800225"/>
            <a:chOff x="3004" y="2254"/>
            <a:chExt cx="1700" cy="1700"/>
          </a:xfrm>
        </p:grpSpPr>
        <p:sp>
          <p:nvSpPr>
            <p:cNvPr id="43012" name="AutoShape 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3" name="AutoShape 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4" name="AutoShape 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799138" y="2460637"/>
            <a:ext cx="1800225" cy="1800225"/>
            <a:chOff x="3004" y="2254"/>
            <a:chExt cx="1700" cy="1700"/>
          </a:xfrm>
        </p:grpSpPr>
        <p:sp>
          <p:nvSpPr>
            <p:cNvPr id="43016" name="AutoShape 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7" name="AutoShape 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8" name="AutoShape 1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669770" y="495694"/>
            <a:ext cx="1800225" cy="1800225"/>
            <a:chOff x="3004" y="2254"/>
            <a:chExt cx="1700" cy="1700"/>
          </a:xfrm>
        </p:grpSpPr>
        <p:sp>
          <p:nvSpPr>
            <p:cNvPr id="43020" name="AutoShape 1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1" name="AutoShape 1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2" name="AutoShape 1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799138" y="495694"/>
            <a:ext cx="1800225" cy="1800225"/>
            <a:chOff x="3004" y="2254"/>
            <a:chExt cx="1700" cy="1700"/>
          </a:xfrm>
        </p:grpSpPr>
        <p:sp>
          <p:nvSpPr>
            <p:cNvPr id="43024" name="AutoShape 1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5" name="AutoShape 1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6" name="AutoShape 1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552575" y="495693"/>
            <a:ext cx="1800225" cy="1800225"/>
            <a:chOff x="3004" y="2254"/>
            <a:chExt cx="1700" cy="1700"/>
          </a:xfrm>
        </p:grpSpPr>
        <p:sp>
          <p:nvSpPr>
            <p:cNvPr id="43028" name="AutoShape 20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9" name="AutoShape 21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0" name="AutoShape 22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585345" y="2460637"/>
            <a:ext cx="1800225" cy="1800225"/>
            <a:chOff x="3004" y="2254"/>
            <a:chExt cx="1700" cy="1700"/>
          </a:xfrm>
        </p:grpSpPr>
        <p:sp>
          <p:nvSpPr>
            <p:cNvPr id="43032" name="AutoShape 2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3" name="AutoShape 2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4" name="AutoShape 2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585345" y="4596206"/>
            <a:ext cx="1800225" cy="1800225"/>
            <a:chOff x="3004" y="2254"/>
            <a:chExt cx="1700" cy="1700"/>
          </a:xfrm>
        </p:grpSpPr>
        <p:sp>
          <p:nvSpPr>
            <p:cNvPr id="43036" name="AutoShape 2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7" name="AutoShape 2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8" name="AutoShape 3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669770" y="4596206"/>
            <a:ext cx="1800225" cy="1800225"/>
            <a:chOff x="3004" y="2254"/>
            <a:chExt cx="1700" cy="1700"/>
          </a:xfrm>
        </p:grpSpPr>
        <p:sp>
          <p:nvSpPr>
            <p:cNvPr id="43040" name="AutoShape 3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1" name="AutoShape 3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2" name="AutoShape 3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0" name="Group 35"/>
          <p:cNvGrpSpPr>
            <a:grpSpLocks/>
          </p:cNvGrpSpPr>
          <p:nvPr/>
        </p:nvGrpSpPr>
        <p:grpSpPr bwMode="auto">
          <a:xfrm>
            <a:off x="5799138" y="4625051"/>
            <a:ext cx="1800225" cy="1800225"/>
            <a:chOff x="3004" y="2254"/>
            <a:chExt cx="1700" cy="1700"/>
          </a:xfrm>
        </p:grpSpPr>
        <p:sp>
          <p:nvSpPr>
            <p:cNvPr id="43044" name="AutoShape 3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5" name="AutoShape 3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6" name="AutoShape 3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3047" name="WordArt 39"/>
          <p:cNvSpPr>
            <a:spLocks noChangeArrowheads="1" noChangeShapeType="1" noTextEdit="1"/>
          </p:cNvSpPr>
          <p:nvPr/>
        </p:nvSpPr>
        <p:spPr bwMode="auto">
          <a:xfrm>
            <a:off x="827088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8" name="WordArt 40"/>
          <p:cNvSpPr>
            <a:spLocks noChangeArrowheads="1" noChangeShapeType="1" noTextEdit="1"/>
          </p:cNvSpPr>
          <p:nvPr/>
        </p:nvSpPr>
        <p:spPr bwMode="auto">
          <a:xfrm>
            <a:off x="7940675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9" name="WordArt 41"/>
          <p:cNvSpPr>
            <a:spLocks noChangeArrowheads="1" noChangeShapeType="1" noTextEdit="1"/>
          </p:cNvSpPr>
          <p:nvPr/>
        </p:nvSpPr>
        <p:spPr bwMode="auto">
          <a:xfrm>
            <a:off x="827088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0" name="WordArt 42"/>
          <p:cNvSpPr>
            <a:spLocks noChangeArrowheads="1" noChangeShapeType="1" noTextEdit="1"/>
          </p:cNvSpPr>
          <p:nvPr/>
        </p:nvSpPr>
        <p:spPr bwMode="auto">
          <a:xfrm>
            <a:off x="7940675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1" name="WordArt 43"/>
          <p:cNvSpPr>
            <a:spLocks noChangeArrowheads="1" noChangeShapeType="1" noTextEdit="1"/>
          </p:cNvSpPr>
          <p:nvPr/>
        </p:nvSpPr>
        <p:spPr bwMode="auto">
          <a:xfrm>
            <a:off x="7940675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2" name="WordArt 44"/>
          <p:cNvSpPr>
            <a:spLocks noChangeArrowheads="1" noChangeShapeType="1" noTextEdit="1"/>
          </p:cNvSpPr>
          <p:nvPr/>
        </p:nvSpPr>
        <p:spPr bwMode="auto">
          <a:xfrm>
            <a:off x="827088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43057" name="Rectangle 49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54" name="AutoShape 46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2" name="Group 51"/>
          <p:cNvGrpSpPr>
            <a:grpSpLocks/>
          </p:cNvGrpSpPr>
          <p:nvPr/>
        </p:nvGrpSpPr>
        <p:grpSpPr bwMode="auto">
          <a:xfrm>
            <a:off x="0" y="0"/>
            <a:ext cx="1116013" cy="981075"/>
            <a:chOff x="0" y="0"/>
            <a:chExt cx="703" cy="618"/>
          </a:xfrm>
        </p:grpSpPr>
        <p:sp>
          <p:nvSpPr>
            <p:cNvPr id="43060" name="Rectangle 52">
              <a:hlinkClick r:id="" action="ppaction://hlinkshowjump?jump=previousslide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703" cy="618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61" name="AutoShape 53">
              <a:hlinkClick r:id="" action="ppaction://hlinkshowjump?jump=previousslide"/>
            </p:cNvPr>
            <p:cNvSpPr>
              <a:spLocks noChangeAspect="1" noChangeArrowheads="1"/>
            </p:cNvSpPr>
            <p:nvPr/>
          </p:nvSpPr>
          <p:spPr bwMode="auto">
            <a:xfrm>
              <a:off x="133" y="119"/>
              <a:ext cx="499" cy="499"/>
            </a:xfrm>
            <a:custGeom>
              <a:avLst/>
              <a:gdLst>
                <a:gd name="G0" fmla="+- 0 0 0"/>
                <a:gd name="G1" fmla="+- 4674544 0 0"/>
                <a:gd name="G2" fmla="+- 0 0 4674544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4674544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4674544"/>
                <a:gd name="G36" fmla="sin G34 4674544"/>
                <a:gd name="G37" fmla="+/ 4674544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25 w 21600"/>
                <a:gd name="T5" fmla="*/ 4503 h 21600"/>
                <a:gd name="T6" fmla="*/ 13393 w 21600"/>
                <a:gd name="T7" fmla="*/ 18473 h 21600"/>
                <a:gd name="T8" fmla="*/ 6412 w 21600"/>
                <a:gd name="T9" fmla="*/ 7651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400" y="13782"/>
                    <a:pt x="7817" y="16200"/>
                    <a:pt x="10800" y="16200"/>
                  </a:cubicBezTo>
                  <a:cubicBezTo>
                    <a:pt x="11387" y="16200"/>
                    <a:pt x="11971" y="16103"/>
                    <a:pt x="12528" y="15915"/>
                  </a:cubicBezTo>
                  <a:lnTo>
                    <a:pt x="14257" y="21031"/>
                  </a:lnTo>
                  <a:cubicBezTo>
                    <a:pt x="13143" y="21407"/>
                    <a:pt x="11975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5974419"/>
      </p:ext>
    </p:extLst>
  </p:cSld>
  <p:clrMapOvr>
    <a:masterClrMapping/>
  </p:clrMapOvr>
  <p:transition advClick="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44497 0.591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40" y="295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00104 0.591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95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45174 0.592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87" y="296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22378 -0.2965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-14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2656 -0.3069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-15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5923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2953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44809 -0.5935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13" y="-2967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0.00185 L -0.22448 1.85185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28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 L -0.2243 0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00295 -0.6009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-8.33333E-7 0.5905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57" y="-6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 L -0.44618 -0.29468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-147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5926 L -0.22344 0.2979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0.22413 -0.5923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56 -0.30694 L 0.44601 0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78 -0.29653 L 0.22378 0.00162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0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0.00104 0.29398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146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5919 L -0.21945 0.29792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-0.00255 L 0.22153 -0.5905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3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59236 L -0.45174 -0.59051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9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29699 L -0.44393 0.2835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902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5926 L 0.44497 0.591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-4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22153 -0.00764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527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2939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469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29398 L -0.22726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.29792 L 0.00052 0.29977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9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04 -0.60347 L 0.44549 -0.29653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44948 -0.29537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49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-0.22309 0.28704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435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29468 L -0.22535 0.29468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52 0.29398 L 0.4408 0.29213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9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0.44497 0.30301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44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74 -0.29653 L 0.44913 -0.59097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472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00902 L -0.22518 0.29838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537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29792 L -0.22726 0.00394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1469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-0.00122 -0.59051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72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61 0.00093 L 0.22153 0.58148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290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-0.0033 -0.01297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2895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726 0.29468 L 0.00104 0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44393 0.00394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146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601 0.29398 L 0.44601 -0.00602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0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22 0.29792 L 0.00399 0.29792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7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60347 L 0.21875 -0.59792 " pathEditMode="relative" rAng="0" ptsTypes="AA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78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96 -0.29653 L -0.22344 -0.60093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0.00093 L -0.22865 -0.0064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60347 L -0.44601 -0.59607 " pathEditMode="relative" rAng="0" ptsTypes="AA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37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 L 0.22171 -0.29398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0.00104 -0.29653 " pathEditMode="relative" rAng="0" ptsTypes="AA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68" y="14792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44 0.29398 L -0.44393 0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29792 L 0.44826 0.29792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5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3044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5208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0044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139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0.5919 L -0.23524 0.5919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 nodeType="clickPar">
                      <p:stCondLst>
                        <p:cond delay="0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 nodeType="clickPar">
                      <p:stCondLst>
                        <p:cond delay="0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 nodeType="clickPar">
                      <p:stCondLst>
                        <p:cond delay="0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 nodeType="clickPar">
                      <p:stCondLst>
                        <p:cond delay="0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 nodeType="clickPar">
                      <p:stCondLst>
                        <p:cond delay="0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3065" grpId="0" animBg="1"/>
      <p:bldP spid="43047" grpId="0" animBg="1"/>
      <p:bldP spid="43048" grpId="0" animBg="1"/>
      <p:bldP spid="43049" grpId="0" animBg="1"/>
      <p:bldP spid="43050" grpId="0" animBg="1"/>
      <p:bldP spid="43051" grpId="0" animBg="1"/>
      <p:bldP spid="430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637222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2339975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49" name="WordArt 5"/>
          <p:cNvSpPr>
            <a:spLocks noChangeArrowheads="1" noChangeShapeType="1" noTextEdit="1"/>
          </p:cNvSpPr>
          <p:nvPr/>
        </p:nvSpPr>
        <p:spPr bwMode="auto">
          <a:xfrm>
            <a:off x="4356100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0" name="WordArt 6"/>
          <p:cNvSpPr>
            <a:spLocks noChangeArrowheads="1" noChangeShapeType="1" noTextEdit="1"/>
          </p:cNvSpPr>
          <p:nvPr/>
        </p:nvSpPr>
        <p:spPr bwMode="auto">
          <a:xfrm>
            <a:off x="2339975" y="1052513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1" name="WordArt 7"/>
          <p:cNvSpPr>
            <a:spLocks noChangeArrowheads="1" noChangeShapeType="1" noTextEdit="1"/>
          </p:cNvSpPr>
          <p:nvPr/>
        </p:nvSpPr>
        <p:spPr bwMode="auto">
          <a:xfrm>
            <a:off x="4427538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2" name="WordArt 8"/>
          <p:cNvSpPr>
            <a:spLocks noChangeArrowheads="1" noChangeShapeType="1" noTextEdit="1"/>
          </p:cNvSpPr>
          <p:nvPr/>
        </p:nvSpPr>
        <p:spPr bwMode="auto">
          <a:xfrm>
            <a:off x="6443663" y="306863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53" name="AutoShape 9"/>
          <p:cNvSpPr>
            <a:spLocks noChangeAspect="1" noChangeArrowheads="1"/>
          </p:cNvSpPr>
          <p:nvPr/>
        </p:nvSpPr>
        <p:spPr bwMode="auto">
          <a:xfrm>
            <a:off x="3757613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4" name="AutoShape 10"/>
          <p:cNvSpPr>
            <a:spLocks noChangeAspect="1" noChangeArrowheads="1"/>
          </p:cNvSpPr>
          <p:nvPr/>
        </p:nvSpPr>
        <p:spPr bwMode="auto">
          <a:xfrm>
            <a:off x="5810250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5" name="AutoShape 11"/>
          <p:cNvSpPr>
            <a:spLocks noChangeAspect="1" noChangeArrowheads="1"/>
          </p:cNvSpPr>
          <p:nvPr/>
        </p:nvSpPr>
        <p:spPr bwMode="auto">
          <a:xfrm>
            <a:off x="3757613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6" name="AutoShape 12"/>
          <p:cNvSpPr>
            <a:spLocks noChangeAspect="1" noChangeArrowheads="1"/>
          </p:cNvSpPr>
          <p:nvPr/>
        </p:nvSpPr>
        <p:spPr bwMode="auto">
          <a:xfrm>
            <a:off x="5810250" y="5572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7" name="AutoShape 13"/>
          <p:cNvSpPr>
            <a:spLocks noChangeAspect="1" noChangeArrowheads="1"/>
          </p:cNvSpPr>
          <p:nvPr/>
        </p:nvSpPr>
        <p:spPr bwMode="auto">
          <a:xfrm>
            <a:off x="1714500" y="569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8" name="AutoShape 14"/>
          <p:cNvSpPr>
            <a:spLocks noChangeAspect="1" noChangeArrowheads="1"/>
          </p:cNvSpPr>
          <p:nvPr/>
        </p:nvSpPr>
        <p:spPr bwMode="auto">
          <a:xfrm>
            <a:off x="1704975" y="2600325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59" name="AutoShape 15"/>
          <p:cNvSpPr>
            <a:spLocks noChangeAspect="1" noChangeArrowheads="1"/>
          </p:cNvSpPr>
          <p:nvPr/>
        </p:nvSpPr>
        <p:spPr bwMode="auto">
          <a:xfrm>
            <a:off x="1709738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0" name="AutoShape 16"/>
          <p:cNvSpPr>
            <a:spLocks noChangeAspect="1" noChangeArrowheads="1"/>
          </p:cNvSpPr>
          <p:nvPr/>
        </p:nvSpPr>
        <p:spPr bwMode="auto">
          <a:xfrm>
            <a:off x="3757613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1" name="AutoShape 17"/>
          <p:cNvSpPr>
            <a:spLocks noChangeAspect="1" noChangeArrowheads="1"/>
          </p:cNvSpPr>
          <p:nvPr/>
        </p:nvSpPr>
        <p:spPr bwMode="auto">
          <a:xfrm>
            <a:off x="5810250" y="4633913"/>
            <a:ext cx="1619250" cy="1619250"/>
          </a:xfrm>
          <a:prstGeom prst="roundRect">
            <a:avLst>
              <a:gd name="adj" fmla="val 870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folHlink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962" name="WordArt 18"/>
          <p:cNvSpPr>
            <a:spLocks noChangeArrowheads="1" noChangeShapeType="1" noTextEdit="1"/>
          </p:cNvSpPr>
          <p:nvPr/>
        </p:nvSpPr>
        <p:spPr bwMode="auto">
          <a:xfrm>
            <a:off x="6372225" y="981075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3" name="WordArt 19"/>
          <p:cNvSpPr>
            <a:spLocks noChangeArrowheads="1" noChangeShapeType="1" noTextEdit="1"/>
          </p:cNvSpPr>
          <p:nvPr/>
        </p:nvSpPr>
        <p:spPr bwMode="auto">
          <a:xfrm>
            <a:off x="2339975" y="299720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4" name="WordArt 20"/>
          <p:cNvSpPr>
            <a:spLocks noChangeArrowheads="1" noChangeShapeType="1" noTextEdit="1"/>
          </p:cNvSpPr>
          <p:nvPr/>
        </p:nvSpPr>
        <p:spPr bwMode="auto">
          <a:xfrm>
            <a:off x="4356100" y="50736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2965" name="AutoShape 21"/>
          <p:cNvSpPr>
            <a:spLocks noChangeAspect="1" noChangeArrowheads="1"/>
          </p:cNvSpPr>
          <p:nvPr/>
        </p:nvSpPr>
        <p:spPr bwMode="auto">
          <a:xfrm>
            <a:off x="211138" y="188913"/>
            <a:ext cx="792162" cy="792162"/>
          </a:xfrm>
          <a:custGeom>
            <a:avLst/>
            <a:gdLst>
              <a:gd name="G0" fmla="+- 0 0 0"/>
              <a:gd name="G1" fmla="+- 4674544 0 0"/>
              <a:gd name="G2" fmla="+- 0 0 4674544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4674544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4674544"/>
              <a:gd name="G36" fmla="sin G34 4674544"/>
              <a:gd name="G37" fmla="+/ 4674544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5 w 21600"/>
              <a:gd name="T5" fmla="*/ 4503 h 21600"/>
              <a:gd name="T6" fmla="*/ 13393 w 21600"/>
              <a:gd name="T7" fmla="*/ 18473 h 21600"/>
              <a:gd name="T8" fmla="*/ 6412 w 21600"/>
              <a:gd name="T9" fmla="*/ 7651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400" y="13782"/>
                  <a:pt x="7817" y="16200"/>
                  <a:pt x="10800" y="16200"/>
                </a:cubicBezTo>
                <a:cubicBezTo>
                  <a:pt x="11387" y="16200"/>
                  <a:pt x="11971" y="16103"/>
                  <a:pt x="12528" y="15915"/>
                </a:cubicBezTo>
                <a:lnTo>
                  <a:pt x="14257" y="21031"/>
                </a:lnTo>
                <a:cubicBezTo>
                  <a:pt x="13143" y="21407"/>
                  <a:pt x="11975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82967" name="Rectangle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2968" name="AutoShape 24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35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auto">
          <a:xfrm>
            <a:off x="6032941" y="4766563"/>
            <a:ext cx="1046234" cy="13539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 bwMode="auto">
          <a:xfrm>
            <a:off x="6088574" y="776290"/>
            <a:ext cx="975255" cy="126209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 bwMode="auto">
          <a:xfrm>
            <a:off x="3962400" y="2725552"/>
            <a:ext cx="1132391" cy="146544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 bwMode="auto">
          <a:xfrm>
            <a:off x="6116155" y="2787259"/>
            <a:ext cx="997914" cy="1291418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 bwMode="auto">
          <a:xfrm>
            <a:off x="4087488" y="4840185"/>
            <a:ext cx="990497" cy="128181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 bwMode="auto">
          <a:xfrm>
            <a:off x="1996711" y="609600"/>
            <a:ext cx="1203689" cy="155771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 bwMode="auto">
          <a:xfrm>
            <a:off x="4064799" y="688234"/>
            <a:ext cx="1068378" cy="1382606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 bwMode="auto">
          <a:xfrm>
            <a:off x="2093479" y="2848390"/>
            <a:ext cx="903437" cy="116915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 bwMode="auto">
          <a:xfrm>
            <a:off x="1945756" y="4721255"/>
            <a:ext cx="1156735" cy="149695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6350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http://vistica.files.wordpress.com/2009/12/30swim-xlarge1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 bwMode="auto">
          <a:xfrm>
            <a:off x="6250920" y="972769"/>
            <a:ext cx="762271" cy="98646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.dailymail.co.uk/i/pix/2008/06/04/article-0-015B78E800000578-853_468x593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 bwMode="auto">
          <a:xfrm>
            <a:off x="2064581" y="2834144"/>
            <a:ext cx="925456" cy="11976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0" descr="http://www.learn-to-play-rock-guitar.com/images/rock-on-dude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 bwMode="auto">
          <a:xfrm>
            <a:off x="4083269" y="776290"/>
            <a:ext cx="975255" cy="126209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4" descr="http://www.mopupduty.com/choo.jp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 bwMode="auto">
          <a:xfrm>
            <a:off x="6173780" y="2824826"/>
            <a:ext cx="916549" cy="118612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6" descr="http://images.wikia.com/kirby/en/images/4/45/Everyone_loves_to_cook.png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 bwMode="auto">
          <a:xfrm>
            <a:off x="2032279" y="665896"/>
            <a:ext cx="1046234" cy="135395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0" descr="http://2.bp.blogspot.com/_vJdUFFRW4b4/TQp688LUO-I/AAAAAAAAARc/vZA_5RKx_Do/s1600/boy_reading_book%255B1%255D.gi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 bwMode="auto">
          <a:xfrm>
            <a:off x="6049754" y="4746703"/>
            <a:ext cx="1165659" cy="150850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http://t2.gstatic.com/images?q=tbn:ANd9GcQewDZr_E7hvOHuF4BoyJMhlCj0dtLGwn7rGs_ixmbTAqvr3eOZcNqHjzB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 bwMode="auto">
          <a:xfrm>
            <a:off x="1978251" y="4775207"/>
            <a:ext cx="1097060" cy="141972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0" descr="http://t2.gstatic.com/images?q=tbn:ANd9GcQn90K1eYEr6xmQBpB_OotZ1DRk6PQ-GOf_j3pyHrPaYEavkSQnIA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 bwMode="auto">
          <a:xfrm>
            <a:off x="4054047" y="4786739"/>
            <a:ext cx="1035905" cy="134058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4" descr="http://t3.gstatic.com/images?q=tbn:ANd9GcRMiZV_xvLUq4F8MeDg0GpYLU5wNxOlSSgkBZBdQs1mGtww9Z2yMQ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9"/>
              <a:stretch>
                <a:fillRect/>
              </a:stretch>
            </p:blipFill>
          </mc:Choice>
          <mc:Fallback>
            <p:blipFill>
              <a:blip r:embed="rId20"/>
              <a:stretch>
                <a:fillRect/>
              </a:stretch>
            </p:blipFill>
          </mc:Fallback>
        </mc:AlternateContent>
        <p:spPr bwMode="auto">
          <a:xfrm>
            <a:off x="4038622" y="2756766"/>
            <a:ext cx="1082652" cy="140108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065" name="Rectangle 57"/>
          <p:cNvSpPr>
            <a:spLocks noChangeArrowheads="1"/>
          </p:cNvSpPr>
          <p:nvPr/>
        </p:nvSpPr>
        <p:spPr bwMode="auto">
          <a:xfrm>
            <a:off x="0" y="0"/>
            <a:ext cx="9144000" cy="6857999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122238" y="119063"/>
            <a:ext cx="8874125" cy="6597650"/>
          </a:xfrm>
          <a:prstGeom prst="roundRect">
            <a:avLst>
              <a:gd name="adj" fmla="val 6787"/>
            </a:avLst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735574" y="2460637"/>
            <a:ext cx="1800225" cy="1800225"/>
            <a:chOff x="3004" y="2254"/>
            <a:chExt cx="1700" cy="1700"/>
          </a:xfrm>
        </p:grpSpPr>
        <p:sp>
          <p:nvSpPr>
            <p:cNvPr id="43012" name="AutoShape 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3" name="AutoShape 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4" name="AutoShape 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791200" y="2460637"/>
            <a:ext cx="1800225" cy="1800225"/>
            <a:chOff x="3004" y="2254"/>
            <a:chExt cx="1700" cy="1700"/>
          </a:xfrm>
        </p:grpSpPr>
        <p:sp>
          <p:nvSpPr>
            <p:cNvPr id="43016" name="AutoShape 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7" name="AutoShape 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18" name="AutoShape 1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735574" y="495694"/>
            <a:ext cx="1800225" cy="1800225"/>
            <a:chOff x="3004" y="2254"/>
            <a:chExt cx="1700" cy="1700"/>
          </a:xfrm>
        </p:grpSpPr>
        <p:sp>
          <p:nvSpPr>
            <p:cNvPr id="43020" name="AutoShape 1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1" name="AutoShape 1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2" name="AutoShape 1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791200" y="533400"/>
            <a:ext cx="1800225" cy="1800225"/>
            <a:chOff x="3004" y="2254"/>
            <a:chExt cx="1700" cy="1700"/>
          </a:xfrm>
        </p:grpSpPr>
        <p:sp>
          <p:nvSpPr>
            <p:cNvPr id="43024" name="AutoShape 1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5" name="AutoShape 1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6" name="AutoShape 1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644647" y="495693"/>
            <a:ext cx="1800225" cy="1800225"/>
            <a:chOff x="3004" y="2254"/>
            <a:chExt cx="1700" cy="1700"/>
          </a:xfrm>
        </p:grpSpPr>
        <p:sp>
          <p:nvSpPr>
            <p:cNvPr id="43028" name="AutoShape 20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29" name="AutoShape 21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0" name="AutoShape 22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644647" y="2460637"/>
            <a:ext cx="1800225" cy="1800225"/>
            <a:chOff x="3004" y="2254"/>
            <a:chExt cx="1700" cy="1700"/>
          </a:xfrm>
        </p:grpSpPr>
        <p:sp>
          <p:nvSpPr>
            <p:cNvPr id="43032" name="AutoShape 24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3" name="AutoShape 25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4" name="AutoShape 26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644647" y="4485361"/>
            <a:ext cx="1800225" cy="1800225"/>
            <a:chOff x="3004" y="2254"/>
            <a:chExt cx="1700" cy="1700"/>
          </a:xfrm>
        </p:grpSpPr>
        <p:sp>
          <p:nvSpPr>
            <p:cNvPr id="43036" name="AutoShape 28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7" name="AutoShape 29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38" name="AutoShape 30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762375" y="4454979"/>
            <a:ext cx="1800225" cy="1800225"/>
            <a:chOff x="3004" y="2254"/>
            <a:chExt cx="1700" cy="1700"/>
          </a:xfrm>
        </p:grpSpPr>
        <p:sp>
          <p:nvSpPr>
            <p:cNvPr id="43040" name="AutoShape 32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1" name="AutoShape 33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2" name="AutoShape 34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0" name="Group 35"/>
          <p:cNvGrpSpPr>
            <a:grpSpLocks/>
          </p:cNvGrpSpPr>
          <p:nvPr/>
        </p:nvGrpSpPr>
        <p:grpSpPr bwMode="auto">
          <a:xfrm>
            <a:off x="5791200" y="4454979"/>
            <a:ext cx="1800225" cy="1800225"/>
            <a:chOff x="3004" y="2254"/>
            <a:chExt cx="1700" cy="1700"/>
          </a:xfrm>
        </p:grpSpPr>
        <p:sp>
          <p:nvSpPr>
            <p:cNvPr id="43044" name="AutoShape 36"/>
            <p:cNvSpPr>
              <a:spLocks noChangeAspect="1" noChangeArrowheads="1"/>
            </p:cNvSpPr>
            <p:nvPr/>
          </p:nvSpPr>
          <p:spPr bwMode="auto">
            <a:xfrm>
              <a:off x="3004" y="2254"/>
              <a:ext cx="1700" cy="1700"/>
            </a:xfrm>
            <a:prstGeom prst="roundRect">
              <a:avLst>
                <a:gd name="adj" fmla="val 8704"/>
              </a:avLst>
            </a:prstGeom>
            <a:gradFill rotWithShape="1">
              <a:gsLst>
                <a:gs pos="0">
                  <a:srgbClr val="9966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5" name="AutoShape 37"/>
            <p:cNvSpPr>
              <a:spLocks noChangeAspect="1" noChangeArrowheads="1"/>
            </p:cNvSpPr>
            <p:nvPr/>
          </p:nvSpPr>
          <p:spPr bwMode="auto">
            <a:xfrm>
              <a:off x="3400" y="2645"/>
              <a:ext cx="907" cy="907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46" name="AutoShape 38"/>
            <p:cNvSpPr>
              <a:spLocks noChangeAspect="1" noChangeArrowheads="1"/>
            </p:cNvSpPr>
            <p:nvPr/>
          </p:nvSpPr>
          <p:spPr bwMode="auto">
            <a:xfrm>
              <a:off x="3625" y="2887"/>
              <a:ext cx="453" cy="453"/>
            </a:xfrm>
            <a:prstGeom prst="star5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3047" name="WordArt 39"/>
          <p:cNvSpPr>
            <a:spLocks noChangeArrowheads="1" noChangeShapeType="1" noTextEdit="1"/>
          </p:cNvSpPr>
          <p:nvPr/>
        </p:nvSpPr>
        <p:spPr bwMode="auto">
          <a:xfrm>
            <a:off x="827088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8" name="WordArt 40"/>
          <p:cNvSpPr>
            <a:spLocks noChangeArrowheads="1" noChangeShapeType="1" noTextEdit="1"/>
          </p:cNvSpPr>
          <p:nvPr/>
        </p:nvSpPr>
        <p:spPr bwMode="auto">
          <a:xfrm>
            <a:off x="7940675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49" name="WordArt 41"/>
          <p:cNvSpPr>
            <a:spLocks noChangeArrowheads="1" noChangeShapeType="1" noTextEdit="1"/>
          </p:cNvSpPr>
          <p:nvPr/>
        </p:nvSpPr>
        <p:spPr bwMode="auto">
          <a:xfrm>
            <a:off x="827088" y="5060950"/>
            <a:ext cx="342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  <a:endParaRPr lang="ko-KR" altLang="en-US" sz="3600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0" name="WordArt 42"/>
          <p:cNvSpPr>
            <a:spLocks noChangeArrowheads="1" noChangeShapeType="1" noTextEdit="1"/>
          </p:cNvSpPr>
          <p:nvPr/>
        </p:nvSpPr>
        <p:spPr bwMode="auto">
          <a:xfrm>
            <a:off x="7940675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1" name="WordArt 43"/>
          <p:cNvSpPr>
            <a:spLocks noChangeArrowheads="1" noChangeShapeType="1" noTextEdit="1"/>
          </p:cNvSpPr>
          <p:nvPr/>
        </p:nvSpPr>
        <p:spPr bwMode="auto">
          <a:xfrm>
            <a:off x="7940675" y="1004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3052" name="WordArt 44"/>
          <p:cNvSpPr>
            <a:spLocks noChangeArrowheads="1" noChangeShapeType="1" noTextEdit="1"/>
          </p:cNvSpPr>
          <p:nvPr/>
        </p:nvSpPr>
        <p:spPr bwMode="auto">
          <a:xfrm>
            <a:off x="827088" y="3036888"/>
            <a:ext cx="3429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  <a:endParaRPr lang="ko-KR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7921625" y="6092825"/>
            <a:ext cx="1222375" cy="765175"/>
            <a:chOff x="4990" y="3838"/>
            <a:chExt cx="770" cy="482"/>
          </a:xfrm>
        </p:grpSpPr>
        <p:sp>
          <p:nvSpPr>
            <p:cNvPr id="43057" name="Rectangle 49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0" y="3838"/>
              <a:ext cx="770" cy="482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54" name="AutoShape 46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992" y="3838"/>
              <a:ext cx="615" cy="336"/>
            </a:xfrm>
            <a:prstGeom prst="rightArrow">
              <a:avLst>
                <a:gd name="adj1" fmla="val 46426"/>
                <a:gd name="adj2" fmla="val 58334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2" name="Group 51"/>
          <p:cNvGrpSpPr>
            <a:grpSpLocks/>
          </p:cNvGrpSpPr>
          <p:nvPr/>
        </p:nvGrpSpPr>
        <p:grpSpPr bwMode="auto">
          <a:xfrm>
            <a:off x="0" y="0"/>
            <a:ext cx="1116013" cy="981075"/>
            <a:chOff x="0" y="0"/>
            <a:chExt cx="703" cy="618"/>
          </a:xfrm>
        </p:grpSpPr>
        <p:sp>
          <p:nvSpPr>
            <p:cNvPr id="43060" name="Rectangle 52">
              <a:hlinkClick r:id="" action="ppaction://hlinkshowjump?jump=previousslide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703" cy="618"/>
            </a:xfrm>
            <a:prstGeom prst="rect">
              <a:avLst/>
            </a:prstGeom>
            <a:solidFill>
              <a:schemeClr val="folHlink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061" name="AutoShape 53">
              <a:hlinkClick r:id="" action="ppaction://hlinkshowjump?jump=previousslide"/>
            </p:cNvPr>
            <p:cNvSpPr>
              <a:spLocks noChangeAspect="1" noChangeArrowheads="1"/>
            </p:cNvSpPr>
            <p:nvPr/>
          </p:nvSpPr>
          <p:spPr bwMode="auto">
            <a:xfrm>
              <a:off x="133" y="119"/>
              <a:ext cx="499" cy="499"/>
            </a:xfrm>
            <a:custGeom>
              <a:avLst/>
              <a:gdLst>
                <a:gd name="G0" fmla="+- 0 0 0"/>
                <a:gd name="G1" fmla="+- 4674544 0 0"/>
                <a:gd name="G2" fmla="+- 0 0 4674544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4674544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4674544"/>
                <a:gd name="G36" fmla="sin G34 4674544"/>
                <a:gd name="G37" fmla="+/ 4674544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25 w 21600"/>
                <a:gd name="T5" fmla="*/ 4503 h 21600"/>
                <a:gd name="T6" fmla="*/ 13393 w 21600"/>
                <a:gd name="T7" fmla="*/ 18473 h 21600"/>
                <a:gd name="T8" fmla="*/ 6412 w 21600"/>
                <a:gd name="T9" fmla="*/ 7651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cubicBezTo>
                    <a:pt x="5400" y="13782"/>
                    <a:pt x="7817" y="16200"/>
                    <a:pt x="10800" y="16200"/>
                  </a:cubicBezTo>
                  <a:cubicBezTo>
                    <a:pt x="11387" y="16200"/>
                    <a:pt x="11971" y="16103"/>
                    <a:pt x="12528" y="15915"/>
                  </a:cubicBezTo>
                  <a:lnTo>
                    <a:pt x="14257" y="21031"/>
                  </a:lnTo>
                  <a:cubicBezTo>
                    <a:pt x="13143" y="21407"/>
                    <a:pt x="11975" y="21599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5974419"/>
      </p:ext>
    </p:extLst>
  </p:cSld>
  <p:clrMapOvr>
    <a:masterClrMapping/>
  </p:clrMapOvr>
  <p:transition advClick="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44497 0.591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40" y="295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00104 0.591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95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45174 0.592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87" y="296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22378 -0.2965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-14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2656 -0.3069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-15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5923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2953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44809 -0.5935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13" y="-2967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0.00185 L -0.22448 1.85185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28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 L -0.2243 0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00295 -0.6009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-8.33333E-7 0.5905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57" y="-6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 L -0.44618 -0.29468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-147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5926 L -0.22344 0.2979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0.22413 -0.5923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56 -0.30694 L 0.44601 0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78 -0.29653 L 0.22378 0.00162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0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0.00104 0.29398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146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5919 L -0.21945 0.29792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-0.00255 L 0.22153 -0.5905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3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59236 L -0.45174 -0.59051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9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29699 L -0.44393 0.2835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902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5926 L 0.44497 0.591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-4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22153 -0.00764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527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2939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469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29398 L -0.22726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.29792 L 0.00052 0.29977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9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04 -0.60347 L 0.44549 -0.29653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-0.59352 L -0.44948 -0.29537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49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48 0 L -0.22309 0.28704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435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74 0.29468 L -0.22535 0.29468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52 0.29398 L 0.4408 0.29213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9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497 0.5919 L 0.44497 0.30301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44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74 -0.29653 L 0.44913 -0.59097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472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00902 L -0.22518 0.29838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537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29792 L -0.22726 0.00394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1469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-0.00122 -0.59051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72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61 0.00093 L 0.22153 0.58148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290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219 -0.59236 L -0.0033 -0.01297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2895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726 0.29468 L 0.00104 0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474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0.29792 L -0.44393 0.00394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146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601 0.29398 L 0.44601 -0.00602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0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722 0.29792 L 0.00399 0.29792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7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60347 L 0.21875 -0.59792 " pathEditMode="relative" rAng="0" ptsTypes="AA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78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96 -0.29653 L -0.22344 -0.60093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0.00093 L -0.22865 -0.0064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-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4 -0.60347 L -0.44601 -0.59607 " pathEditMode="relative" rAng="0" ptsTypes="AA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37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 L 0.22171 -0.29398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59236 L 0.00104 -0.29653 " pathEditMode="relative" rAng="0" ptsTypes="AA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68" y="14792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44 0.29398 L -0.44393 0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469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29792 L 0.44826 0.29792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5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26 0 L 0.22552 0.3044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5208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85 L 0.44219 -0.0044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4" y="-139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3 0.5919 L -0.23524 0.5919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3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 nodeType="clickPar">
                      <p:stCondLst>
                        <p:cond delay="0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 nodeType="clickPar">
                      <p:stCondLst>
                        <p:cond delay="0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 nodeType="clickPar">
                      <p:stCondLst>
                        <p:cond delay="0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 nodeType="clickPar">
                      <p:stCondLst>
                        <p:cond delay="0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 nodeType="clickPar">
                      <p:stCondLst>
                        <p:cond delay="0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3065" grpId="0" animBg="1"/>
      <p:bldP spid="43047" grpId="0" animBg="1"/>
      <p:bldP spid="43048" grpId="0" animBg="1"/>
      <p:bldP spid="43049" grpId="0" animBg="1"/>
      <p:bldP spid="43050" grpId="0" animBg="1"/>
      <p:bldP spid="43051" grpId="0" animBg="1"/>
      <p:bldP spid="4305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322</Words>
  <Application>Microsoft Macintosh PowerPoint</Application>
  <PresentationFormat>On-screen Show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17</cp:revision>
  <dcterms:created xsi:type="dcterms:W3CDTF">2011-12-27T05:33:00Z</dcterms:created>
  <dcterms:modified xsi:type="dcterms:W3CDTF">2011-12-27T06:35:18Z</dcterms:modified>
</cp:coreProperties>
</file>