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s/slide25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F45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1" Type="http://schemas.openxmlformats.org/officeDocument/2006/relationships/tableStyles" Target="tableStyles.xml"/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printerSettings" Target="printerSettings/printerSettings1.bin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presProps" Target="presProps.xml"/><Relationship Id="rId26" Type="http://schemas.openxmlformats.org/officeDocument/2006/relationships/slide" Target="slides/slide25.xml"/><Relationship Id="rId30" Type="http://schemas.openxmlformats.org/officeDocument/2006/relationships/theme" Target="theme/theme1.xml"/><Relationship Id="rId11" Type="http://schemas.openxmlformats.org/officeDocument/2006/relationships/slide" Target="slides/slide10.xml"/><Relationship Id="rId29" Type="http://schemas.openxmlformats.org/officeDocument/2006/relationships/viewProps" Target="viewProps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82660-04F2-854D-B3D1-20169F830043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C324F-334C-F04F-9A0B-8745CB2CDE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82660-04F2-854D-B3D1-20169F830043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C324F-334C-F04F-9A0B-8745CB2CDE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82660-04F2-854D-B3D1-20169F830043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C324F-334C-F04F-9A0B-8745CB2CDE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82660-04F2-854D-B3D1-20169F830043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C324F-334C-F04F-9A0B-8745CB2CDE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82660-04F2-854D-B3D1-20169F830043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C324F-334C-F04F-9A0B-8745CB2CDE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82660-04F2-854D-B3D1-20169F830043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C324F-334C-F04F-9A0B-8745CB2CDE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82660-04F2-854D-B3D1-20169F830043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C324F-334C-F04F-9A0B-8745CB2CDE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82660-04F2-854D-B3D1-20169F830043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C324F-334C-F04F-9A0B-8745CB2CDE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82660-04F2-854D-B3D1-20169F830043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C324F-334C-F04F-9A0B-8745CB2CDE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82660-04F2-854D-B3D1-20169F830043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C324F-334C-F04F-9A0B-8745CB2CDE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82660-04F2-854D-B3D1-20169F830043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C324F-334C-F04F-9A0B-8745CB2CDE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A82660-04F2-854D-B3D1-20169F830043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0C324F-334C-F04F-9A0B-8745CB2CDE1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slide" Target="slide8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slide" Target="slide8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slide" Target="slide8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slide" Target="slide8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slide" Target="slide8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slide" Target="slide8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slide" Target="slide8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slide" Target="slide8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slide" Target="slide8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slide" Target="slide8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5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slide" Target="slide8.xml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7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6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5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image" Target="../media/image9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5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7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6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7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6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7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slide" Target="slide21.xml"/><Relationship Id="rId6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slide" Target="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388620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Abilities </a:t>
            </a:r>
            <a:r>
              <a:rPr lang="ko-KR" sz="5400" dirty="0" smtClean="0"/>
              <a:t>능력</a:t>
            </a:r>
            <a:endParaRPr lang="en-US" sz="5000" b="1" dirty="0"/>
          </a:p>
        </p:txBody>
      </p:sp>
      <p:sp>
        <p:nvSpPr>
          <p:cNvPr id="23" name="Title 2"/>
          <p:cNvSpPr txBox="1">
            <a:spLocks/>
          </p:cNvSpPr>
          <p:nvPr/>
        </p:nvSpPr>
        <p:spPr>
          <a:xfrm>
            <a:off x="5621" y="0"/>
            <a:ext cx="1061179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A2</a:t>
            </a:r>
          </a:p>
        </p:txBody>
      </p:sp>
      <p:sp>
        <p:nvSpPr>
          <p:cNvPr id="9" name="Rectangle 8">
            <a:hlinkClick r:id="rId3" action="ppaction://hlinksldjump"/>
          </p:cNvPr>
          <p:cNvSpPr/>
          <p:nvPr/>
        </p:nvSpPr>
        <p:spPr>
          <a:xfrm>
            <a:off x="8458200" y="61722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1727" y="3429000"/>
            <a:ext cx="4073236" cy="3200400"/>
          </a:xfrm>
          <a:prstGeom prst="rect">
            <a:avLst/>
          </a:prstGeom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304799" y="1295400"/>
            <a:ext cx="8839201" cy="1371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6000" b="1" dirty="0" smtClean="0">
                <a:solidFill>
                  <a:srgbClr val="000000"/>
                </a:solidFill>
              </a:rPr>
              <a:t>I ___ _____.</a:t>
            </a:r>
            <a:endParaRPr lang="en-US" sz="6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388620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Abilities </a:t>
            </a:r>
            <a:r>
              <a:rPr lang="ko-KR" sz="5400" dirty="0" smtClean="0"/>
              <a:t>능력</a:t>
            </a:r>
            <a:endParaRPr lang="en-US" sz="5000" b="1" dirty="0"/>
          </a:p>
        </p:txBody>
      </p:sp>
      <p:sp>
        <p:nvSpPr>
          <p:cNvPr id="23" name="Title 2"/>
          <p:cNvSpPr txBox="1">
            <a:spLocks/>
          </p:cNvSpPr>
          <p:nvPr/>
        </p:nvSpPr>
        <p:spPr>
          <a:xfrm>
            <a:off x="5621" y="0"/>
            <a:ext cx="1061179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A3</a:t>
            </a:r>
          </a:p>
        </p:txBody>
      </p:sp>
      <p:sp>
        <p:nvSpPr>
          <p:cNvPr id="9" name="Rectangle 8">
            <a:hlinkClick r:id="rId3" action="ppaction://hlinksldjump"/>
          </p:cNvPr>
          <p:cNvSpPr/>
          <p:nvPr/>
        </p:nvSpPr>
        <p:spPr>
          <a:xfrm>
            <a:off x="8458200" y="61722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1727" y="3429000"/>
            <a:ext cx="4073236" cy="3200400"/>
          </a:xfrm>
          <a:prstGeom prst="rect">
            <a:avLst/>
          </a:prstGeom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304799" y="1295400"/>
            <a:ext cx="8839201" cy="1371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6000" b="1" dirty="0">
                <a:solidFill>
                  <a:srgbClr val="000000"/>
                </a:solidFill>
              </a:rPr>
              <a:t>_</a:t>
            </a:r>
            <a:r>
              <a:rPr lang="en-US" sz="6000" b="1" dirty="0" smtClean="0">
                <a:solidFill>
                  <a:srgbClr val="000000"/>
                </a:solidFill>
              </a:rPr>
              <a:t> ___ _____.</a:t>
            </a:r>
            <a:endParaRPr lang="en-US" sz="6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388620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Abilities </a:t>
            </a:r>
            <a:r>
              <a:rPr lang="ko-KR" sz="5400" dirty="0" smtClean="0"/>
              <a:t>능력</a:t>
            </a:r>
            <a:endParaRPr lang="en-US" sz="5000" b="1" dirty="0"/>
          </a:p>
        </p:txBody>
      </p:sp>
      <p:sp>
        <p:nvSpPr>
          <p:cNvPr id="23" name="Title 2"/>
          <p:cNvSpPr txBox="1">
            <a:spLocks/>
          </p:cNvSpPr>
          <p:nvPr/>
        </p:nvSpPr>
        <p:spPr>
          <a:xfrm>
            <a:off x="5621" y="0"/>
            <a:ext cx="1061179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>
                <a:solidFill>
                  <a:srgbClr val="FF0000"/>
                </a:solidFill>
              </a:rPr>
              <a:t>B</a:t>
            </a:r>
            <a:r>
              <a:rPr lang="en-US" sz="3500" dirty="0" smtClean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" name="Rectangle 9">
            <a:hlinkClick r:id="rId3" action="ppaction://hlinksldjump"/>
          </p:cNvPr>
          <p:cNvSpPr/>
          <p:nvPr/>
        </p:nvSpPr>
        <p:spPr>
          <a:xfrm>
            <a:off x="8458200" y="61722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9000" y="3218966"/>
            <a:ext cx="2895600" cy="3542335"/>
          </a:xfrm>
          <a:prstGeom prst="rect">
            <a:avLst/>
          </a:prstGeom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304799" y="1295400"/>
            <a:ext cx="8839201" cy="1371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6000" b="1" dirty="0" smtClean="0">
                <a:solidFill>
                  <a:srgbClr val="000000"/>
                </a:solidFill>
              </a:rPr>
              <a:t>I can _____.</a:t>
            </a:r>
            <a:endParaRPr lang="en-US" sz="6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388620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Abilities </a:t>
            </a:r>
            <a:r>
              <a:rPr lang="ko-KR" sz="5400" dirty="0" smtClean="0"/>
              <a:t>능력</a:t>
            </a:r>
            <a:endParaRPr lang="en-US" sz="5000" b="1" dirty="0"/>
          </a:p>
        </p:txBody>
      </p:sp>
      <p:sp>
        <p:nvSpPr>
          <p:cNvPr id="23" name="Title 2"/>
          <p:cNvSpPr txBox="1">
            <a:spLocks/>
          </p:cNvSpPr>
          <p:nvPr/>
        </p:nvSpPr>
        <p:spPr>
          <a:xfrm>
            <a:off x="5621" y="0"/>
            <a:ext cx="1061179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>
                <a:solidFill>
                  <a:srgbClr val="FF0000"/>
                </a:solidFill>
              </a:rPr>
              <a:t>B</a:t>
            </a:r>
            <a:r>
              <a:rPr lang="en-US" sz="3500" dirty="0" smtClean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" name="Rectangle 9">
            <a:hlinkClick r:id="rId3" action="ppaction://hlinksldjump"/>
          </p:cNvPr>
          <p:cNvSpPr/>
          <p:nvPr/>
        </p:nvSpPr>
        <p:spPr>
          <a:xfrm>
            <a:off x="8458200" y="61722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9000" y="3218966"/>
            <a:ext cx="2895600" cy="3542335"/>
          </a:xfrm>
          <a:prstGeom prst="rect">
            <a:avLst/>
          </a:prstGeom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304799" y="1295400"/>
            <a:ext cx="8839201" cy="1371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6000" b="1" dirty="0" smtClean="0">
                <a:solidFill>
                  <a:srgbClr val="000000"/>
                </a:solidFill>
              </a:rPr>
              <a:t>I ___ _____.</a:t>
            </a:r>
            <a:endParaRPr lang="en-US" sz="6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388620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Abilities </a:t>
            </a:r>
            <a:r>
              <a:rPr lang="ko-KR" sz="5400" dirty="0" smtClean="0"/>
              <a:t>능력</a:t>
            </a:r>
            <a:endParaRPr lang="en-US" sz="5000" b="1" dirty="0"/>
          </a:p>
        </p:txBody>
      </p:sp>
      <p:sp>
        <p:nvSpPr>
          <p:cNvPr id="23" name="Title 2"/>
          <p:cNvSpPr txBox="1">
            <a:spLocks/>
          </p:cNvSpPr>
          <p:nvPr/>
        </p:nvSpPr>
        <p:spPr>
          <a:xfrm>
            <a:off x="5621" y="0"/>
            <a:ext cx="1061179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>
                <a:solidFill>
                  <a:srgbClr val="FF0000"/>
                </a:solidFill>
              </a:rPr>
              <a:t>B</a:t>
            </a:r>
            <a:r>
              <a:rPr lang="en-US" sz="3500" dirty="0" smtClean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0" name="Rectangle 9">
            <a:hlinkClick r:id="rId3" action="ppaction://hlinksldjump"/>
          </p:cNvPr>
          <p:cNvSpPr/>
          <p:nvPr/>
        </p:nvSpPr>
        <p:spPr>
          <a:xfrm>
            <a:off x="8458200" y="61722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9000" y="3218966"/>
            <a:ext cx="2895600" cy="3542335"/>
          </a:xfrm>
          <a:prstGeom prst="rect">
            <a:avLst/>
          </a:prstGeom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304799" y="1295400"/>
            <a:ext cx="8839201" cy="1371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6000" b="1" dirty="0">
                <a:solidFill>
                  <a:srgbClr val="000000"/>
                </a:solidFill>
              </a:rPr>
              <a:t>_</a:t>
            </a:r>
            <a:r>
              <a:rPr lang="en-US" sz="6000" b="1" dirty="0" smtClean="0">
                <a:solidFill>
                  <a:srgbClr val="000000"/>
                </a:solidFill>
              </a:rPr>
              <a:t> ___ _____.</a:t>
            </a:r>
            <a:endParaRPr lang="en-US" sz="6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388620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Abilities </a:t>
            </a:r>
            <a:r>
              <a:rPr lang="ko-KR" sz="5400" dirty="0" smtClean="0"/>
              <a:t>능력</a:t>
            </a:r>
            <a:endParaRPr lang="en-US" sz="5000" b="1" dirty="0"/>
          </a:p>
        </p:txBody>
      </p:sp>
      <p:sp>
        <p:nvSpPr>
          <p:cNvPr id="23" name="Title 2"/>
          <p:cNvSpPr txBox="1">
            <a:spLocks/>
          </p:cNvSpPr>
          <p:nvPr/>
        </p:nvSpPr>
        <p:spPr>
          <a:xfrm>
            <a:off x="5621" y="0"/>
            <a:ext cx="1061179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C1</a:t>
            </a:r>
          </a:p>
        </p:txBody>
      </p:sp>
      <p:sp>
        <p:nvSpPr>
          <p:cNvPr id="11" name="Rectangle 10">
            <a:hlinkClick r:id="rId3" action="ppaction://hlinksldjump"/>
          </p:cNvPr>
          <p:cNvSpPr/>
          <p:nvPr/>
        </p:nvSpPr>
        <p:spPr>
          <a:xfrm>
            <a:off x="8458200" y="61722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5200" y="3352799"/>
            <a:ext cx="3657600" cy="337786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304799" y="1295400"/>
            <a:ext cx="8839201" cy="1371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6000" b="1" dirty="0" smtClean="0">
                <a:solidFill>
                  <a:srgbClr val="000000"/>
                </a:solidFill>
              </a:rPr>
              <a:t>I can _____.</a:t>
            </a:r>
            <a:endParaRPr lang="en-US" sz="6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388620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Abilities </a:t>
            </a:r>
            <a:r>
              <a:rPr lang="ko-KR" sz="5400" dirty="0" smtClean="0"/>
              <a:t>능력</a:t>
            </a:r>
            <a:endParaRPr lang="en-US" sz="5000" b="1" dirty="0"/>
          </a:p>
        </p:txBody>
      </p:sp>
      <p:sp>
        <p:nvSpPr>
          <p:cNvPr id="23" name="Title 2"/>
          <p:cNvSpPr txBox="1">
            <a:spLocks/>
          </p:cNvSpPr>
          <p:nvPr/>
        </p:nvSpPr>
        <p:spPr>
          <a:xfrm>
            <a:off x="5621" y="0"/>
            <a:ext cx="1061179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C2</a:t>
            </a:r>
          </a:p>
        </p:txBody>
      </p:sp>
      <p:sp>
        <p:nvSpPr>
          <p:cNvPr id="11" name="Rectangle 10">
            <a:hlinkClick r:id="rId3" action="ppaction://hlinksldjump"/>
          </p:cNvPr>
          <p:cNvSpPr/>
          <p:nvPr/>
        </p:nvSpPr>
        <p:spPr>
          <a:xfrm>
            <a:off x="8458200" y="61722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5200" y="3352799"/>
            <a:ext cx="3657600" cy="337786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304799" y="1295400"/>
            <a:ext cx="8839201" cy="1371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6000" b="1" dirty="0" smtClean="0">
                <a:solidFill>
                  <a:srgbClr val="000000"/>
                </a:solidFill>
              </a:rPr>
              <a:t>I ___ _____.</a:t>
            </a:r>
            <a:endParaRPr lang="en-US" sz="6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388620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Abilities </a:t>
            </a:r>
            <a:r>
              <a:rPr lang="ko-KR" sz="5400" dirty="0" smtClean="0"/>
              <a:t>능력</a:t>
            </a:r>
            <a:endParaRPr lang="en-US" sz="5000" b="1" dirty="0"/>
          </a:p>
        </p:txBody>
      </p:sp>
      <p:sp>
        <p:nvSpPr>
          <p:cNvPr id="23" name="Title 2"/>
          <p:cNvSpPr txBox="1">
            <a:spLocks/>
          </p:cNvSpPr>
          <p:nvPr/>
        </p:nvSpPr>
        <p:spPr>
          <a:xfrm>
            <a:off x="5621" y="0"/>
            <a:ext cx="1061179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C3</a:t>
            </a:r>
          </a:p>
        </p:txBody>
      </p:sp>
      <p:sp>
        <p:nvSpPr>
          <p:cNvPr id="11" name="Rectangle 10">
            <a:hlinkClick r:id="rId3" action="ppaction://hlinksldjump"/>
          </p:cNvPr>
          <p:cNvSpPr/>
          <p:nvPr/>
        </p:nvSpPr>
        <p:spPr>
          <a:xfrm>
            <a:off x="8458200" y="61722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5200" y="3352799"/>
            <a:ext cx="3657600" cy="337786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304799" y="1295400"/>
            <a:ext cx="8839201" cy="1371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6000" b="1" dirty="0">
                <a:solidFill>
                  <a:srgbClr val="000000"/>
                </a:solidFill>
              </a:rPr>
              <a:t>_</a:t>
            </a:r>
            <a:r>
              <a:rPr lang="en-US" sz="6000" b="1" dirty="0" smtClean="0">
                <a:solidFill>
                  <a:srgbClr val="000000"/>
                </a:solidFill>
              </a:rPr>
              <a:t> ___ _____.</a:t>
            </a:r>
            <a:endParaRPr lang="en-US" sz="6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itle 2"/>
          <p:cNvSpPr txBox="1">
            <a:spLocks/>
          </p:cNvSpPr>
          <p:nvPr/>
        </p:nvSpPr>
        <p:spPr>
          <a:xfrm>
            <a:off x="388620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Abilities </a:t>
            </a:r>
            <a:r>
              <a:rPr lang="ko-KR" sz="5400" dirty="0" smtClean="0"/>
              <a:t>능력</a:t>
            </a:r>
            <a:endParaRPr lang="en-US" sz="5000" b="1" dirty="0"/>
          </a:p>
        </p:txBody>
      </p:sp>
      <p:sp>
        <p:nvSpPr>
          <p:cNvPr id="23" name="Title 2"/>
          <p:cNvSpPr txBox="1">
            <a:spLocks/>
          </p:cNvSpPr>
          <p:nvPr/>
        </p:nvSpPr>
        <p:spPr>
          <a:xfrm>
            <a:off x="5621" y="0"/>
            <a:ext cx="1061179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>
                <a:solidFill>
                  <a:srgbClr val="FF0000"/>
                </a:solidFill>
              </a:rPr>
              <a:t>D</a:t>
            </a:r>
            <a:r>
              <a:rPr lang="en-US" sz="3500" dirty="0" smtClean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1" name="Rectangle 10">
            <a:hlinkClick r:id="rId3" action="ppaction://hlinksldjump"/>
          </p:cNvPr>
          <p:cNvSpPr/>
          <p:nvPr/>
        </p:nvSpPr>
        <p:spPr>
          <a:xfrm>
            <a:off x="8458200" y="61722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0800" y="3657600"/>
            <a:ext cx="4351309" cy="28956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304799" y="1295400"/>
            <a:ext cx="8839201" cy="1371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6000" b="1" dirty="0" smtClean="0">
                <a:solidFill>
                  <a:srgbClr val="000000"/>
                </a:solidFill>
              </a:rPr>
              <a:t>I can _____.</a:t>
            </a:r>
            <a:endParaRPr lang="en-US" sz="6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itle 2"/>
          <p:cNvSpPr txBox="1">
            <a:spLocks/>
          </p:cNvSpPr>
          <p:nvPr/>
        </p:nvSpPr>
        <p:spPr>
          <a:xfrm>
            <a:off x="388620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Abilities </a:t>
            </a:r>
            <a:r>
              <a:rPr lang="ko-KR" sz="5400" dirty="0" smtClean="0"/>
              <a:t>능력</a:t>
            </a:r>
            <a:endParaRPr lang="en-US" sz="5000" b="1" dirty="0"/>
          </a:p>
        </p:txBody>
      </p:sp>
      <p:sp>
        <p:nvSpPr>
          <p:cNvPr id="23" name="Title 2"/>
          <p:cNvSpPr txBox="1">
            <a:spLocks/>
          </p:cNvSpPr>
          <p:nvPr/>
        </p:nvSpPr>
        <p:spPr>
          <a:xfrm>
            <a:off x="5621" y="0"/>
            <a:ext cx="1061179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>
                <a:solidFill>
                  <a:srgbClr val="FF0000"/>
                </a:solidFill>
              </a:rPr>
              <a:t>D</a:t>
            </a:r>
            <a:r>
              <a:rPr lang="en-US" sz="3500" dirty="0" smtClean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1" name="Rectangle 10">
            <a:hlinkClick r:id="rId3" action="ppaction://hlinksldjump"/>
          </p:cNvPr>
          <p:cNvSpPr/>
          <p:nvPr/>
        </p:nvSpPr>
        <p:spPr>
          <a:xfrm>
            <a:off x="8458200" y="61722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0800" y="3657600"/>
            <a:ext cx="4351309" cy="28956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304799" y="1295400"/>
            <a:ext cx="8839201" cy="1371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6000" b="1" dirty="0" smtClean="0">
                <a:solidFill>
                  <a:srgbClr val="000000"/>
                </a:solidFill>
              </a:rPr>
              <a:t>I ___ _____.</a:t>
            </a:r>
            <a:endParaRPr lang="en-US" sz="6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388620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Letters </a:t>
            </a:r>
            <a:r>
              <a:rPr lang="ko-KR" sz="5400" dirty="0" smtClean="0"/>
              <a:t>편지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6200" y="990600"/>
            <a:ext cx="2590800" cy="23622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SWBAT: </a:t>
            </a:r>
            <a:endParaRPr lang="en-US" sz="3000" u="sng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3000" u="sng" dirty="0" smtClean="0">
                <a:solidFill>
                  <a:srgbClr val="000000"/>
                </a:solidFill>
              </a:rPr>
              <a:t>Write</a:t>
            </a:r>
            <a:r>
              <a:rPr lang="en-US" sz="3000" u="sng" dirty="0">
                <a:solidFill>
                  <a:srgbClr val="000000"/>
                </a:solidFill>
              </a:rPr>
              <a:t>/Say:</a:t>
            </a:r>
          </a:p>
          <a:p>
            <a:pPr lvl="0">
              <a:spcBef>
                <a:spcPct val="0"/>
              </a:spcBef>
              <a:defRPr/>
            </a:pPr>
            <a:r>
              <a:rPr lang="en-US" sz="3000" dirty="0">
                <a:solidFill>
                  <a:srgbClr val="000000"/>
                </a:solidFill>
              </a:rPr>
              <a:t>-H --- </a:t>
            </a:r>
            <a:r>
              <a:rPr lang="en-US" sz="3000" dirty="0" err="1">
                <a:solidFill>
                  <a:srgbClr val="000000"/>
                </a:solidFill>
              </a:rPr>
              <a:t>h</a:t>
            </a:r>
            <a:r>
              <a:rPr lang="en-US" sz="3000" dirty="0">
                <a:solidFill>
                  <a:srgbClr val="000000"/>
                </a:solidFill>
              </a:rPr>
              <a:t> --- hat</a:t>
            </a:r>
          </a:p>
          <a:p>
            <a:pPr lvl="0">
              <a:spcBef>
                <a:spcPct val="0"/>
              </a:spcBef>
              <a:defRPr/>
            </a:pPr>
            <a:r>
              <a:rPr lang="en-US" sz="3000" dirty="0">
                <a:solidFill>
                  <a:srgbClr val="000000"/>
                </a:solidFill>
              </a:rPr>
              <a:t>-I --- </a:t>
            </a:r>
            <a:r>
              <a:rPr lang="en-US" sz="3000" dirty="0" err="1">
                <a:solidFill>
                  <a:srgbClr val="000000"/>
                </a:solidFill>
              </a:rPr>
              <a:t>i</a:t>
            </a:r>
            <a:r>
              <a:rPr lang="en-US" sz="3000" dirty="0">
                <a:solidFill>
                  <a:srgbClr val="000000"/>
                </a:solidFill>
              </a:rPr>
              <a:t> --- insect</a:t>
            </a:r>
          </a:p>
          <a:p>
            <a:pPr lvl="0">
              <a:spcBef>
                <a:spcPct val="0"/>
              </a:spcBef>
              <a:defRPr/>
            </a:pPr>
            <a:r>
              <a:rPr lang="en-US" sz="3000" dirty="0">
                <a:solidFill>
                  <a:srgbClr val="000000"/>
                </a:solidFill>
              </a:rPr>
              <a:t>-J --- </a:t>
            </a:r>
            <a:r>
              <a:rPr lang="en-US" sz="3000" dirty="0" err="1">
                <a:solidFill>
                  <a:srgbClr val="000000"/>
                </a:solidFill>
              </a:rPr>
              <a:t>j</a:t>
            </a:r>
            <a:r>
              <a:rPr lang="en-US" sz="3000" dirty="0">
                <a:solidFill>
                  <a:srgbClr val="000000"/>
                </a:solidFill>
              </a:rPr>
              <a:t> --- </a:t>
            </a:r>
            <a:r>
              <a:rPr lang="en-US" sz="3000" dirty="0" smtClean="0">
                <a:solidFill>
                  <a:srgbClr val="000000"/>
                </a:solidFill>
              </a:rPr>
              <a:t>jam</a:t>
            </a:r>
            <a:endParaRPr lang="en-US" sz="3000" dirty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3000" u="sng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00" y="1028700"/>
            <a:ext cx="2857500" cy="2044363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34685" y="3861137"/>
            <a:ext cx="378529" cy="1015663"/>
          </a:xfrm>
          <a:prstGeom prst="rect">
            <a:avLst/>
          </a:prstGeom>
          <a:solidFill>
            <a:srgbClr val="FFF450"/>
          </a:solidFill>
        </p:spPr>
        <p:txBody>
          <a:bodyPr wrap="none" rtlCol="0">
            <a:spAutoFit/>
          </a:bodyPr>
          <a:lstStyle/>
          <a:p>
            <a:r>
              <a:rPr lang="en-US" sz="6000" dirty="0"/>
              <a:t>I</a:t>
            </a:r>
            <a:endParaRPr lang="en-US" sz="6000" dirty="0"/>
          </a:p>
        </p:txBody>
      </p:sp>
      <p:sp>
        <p:nvSpPr>
          <p:cNvPr id="10" name="TextBox 9"/>
          <p:cNvSpPr txBox="1"/>
          <p:nvPr/>
        </p:nvSpPr>
        <p:spPr>
          <a:xfrm>
            <a:off x="508000" y="3861137"/>
            <a:ext cx="361247" cy="1015663"/>
          </a:xfrm>
          <a:prstGeom prst="rect">
            <a:avLst/>
          </a:prstGeom>
          <a:solidFill>
            <a:srgbClr val="FFF450"/>
          </a:solidFill>
        </p:spPr>
        <p:txBody>
          <a:bodyPr wrap="none" rtlCol="0">
            <a:spAutoFit/>
          </a:bodyPr>
          <a:lstStyle/>
          <a:p>
            <a:r>
              <a:rPr lang="en-US" sz="6000" dirty="0" smtClean="0"/>
              <a:t>i</a:t>
            </a:r>
            <a:endParaRPr lang="en-US" sz="6000" dirty="0"/>
          </a:p>
        </p:txBody>
      </p:sp>
      <p:sp>
        <p:nvSpPr>
          <p:cNvPr id="11" name="TextBox 10"/>
          <p:cNvSpPr txBox="1"/>
          <p:nvPr/>
        </p:nvSpPr>
        <p:spPr>
          <a:xfrm>
            <a:off x="1041400" y="3861137"/>
            <a:ext cx="2032377" cy="1015663"/>
          </a:xfrm>
          <a:prstGeom prst="rect">
            <a:avLst/>
          </a:prstGeom>
          <a:solidFill>
            <a:srgbClr val="FFF450"/>
          </a:solidFill>
          <a:ln w="38100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6000" dirty="0" smtClean="0"/>
              <a:t>insect</a:t>
            </a:r>
            <a:endParaRPr lang="en-US" sz="60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5000" y="3352800"/>
            <a:ext cx="2235200" cy="15240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505200" y="2057400"/>
            <a:ext cx="664064" cy="1015663"/>
          </a:xfrm>
          <a:prstGeom prst="rect">
            <a:avLst/>
          </a:prstGeom>
          <a:solidFill>
            <a:srgbClr val="FFF450"/>
          </a:solidFill>
        </p:spPr>
        <p:txBody>
          <a:bodyPr wrap="none" rtlCol="0">
            <a:spAutoFit/>
          </a:bodyPr>
          <a:lstStyle/>
          <a:p>
            <a:r>
              <a:rPr lang="en-US" sz="6000" dirty="0" smtClean="0"/>
              <a:t>H</a:t>
            </a:r>
            <a:endParaRPr lang="en-US" sz="6000" dirty="0"/>
          </a:p>
        </p:txBody>
      </p:sp>
      <p:sp>
        <p:nvSpPr>
          <p:cNvPr id="18" name="TextBox 17"/>
          <p:cNvSpPr txBox="1"/>
          <p:nvPr/>
        </p:nvSpPr>
        <p:spPr>
          <a:xfrm>
            <a:off x="4245464" y="2057400"/>
            <a:ext cx="588923" cy="1015663"/>
          </a:xfrm>
          <a:prstGeom prst="rect">
            <a:avLst/>
          </a:prstGeom>
          <a:solidFill>
            <a:srgbClr val="FFF450"/>
          </a:solidFill>
        </p:spPr>
        <p:txBody>
          <a:bodyPr wrap="none" rtlCol="0">
            <a:spAutoFit/>
          </a:bodyPr>
          <a:lstStyle/>
          <a:p>
            <a:r>
              <a:rPr lang="en-US" sz="6000" dirty="0"/>
              <a:t>h</a:t>
            </a:r>
            <a:endParaRPr lang="en-US" sz="6000" dirty="0"/>
          </a:p>
        </p:txBody>
      </p:sp>
      <p:sp>
        <p:nvSpPr>
          <p:cNvPr id="19" name="TextBox 18"/>
          <p:cNvSpPr txBox="1"/>
          <p:nvPr/>
        </p:nvSpPr>
        <p:spPr>
          <a:xfrm>
            <a:off x="4947379" y="2057400"/>
            <a:ext cx="1208083" cy="1015663"/>
          </a:xfrm>
          <a:prstGeom prst="rect">
            <a:avLst/>
          </a:prstGeom>
          <a:solidFill>
            <a:srgbClr val="FFF450"/>
          </a:solidFill>
          <a:ln w="38100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6000" dirty="0" smtClean="0"/>
              <a:t>hat</a:t>
            </a:r>
            <a:endParaRPr lang="en-US" sz="6000" dirty="0"/>
          </a:p>
        </p:txBody>
      </p:sp>
      <p:sp>
        <p:nvSpPr>
          <p:cNvPr id="20" name="TextBox 19"/>
          <p:cNvSpPr txBox="1"/>
          <p:nvPr/>
        </p:nvSpPr>
        <p:spPr>
          <a:xfrm>
            <a:off x="3076754" y="4876800"/>
            <a:ext cx="430001" cy="1015663"/>
          </a:xfrm>
          <a:prstGeom prst="rect">
            <a:avLst/>
          </a:prstGeom>
          <a:solidFill>
            <a:srgbClr val="FFF450"/>
          </a:solidFill>
        </p:spPr>
        <p:txBody>
          <a:bodyPr wrap="none" rtlCol="0">
            <a:spAutoFit/>
          </a:bodyPr>
          <a:lstStyle/>
          <a:p>
            <a:r>
              <a:rPr lang="en-US" sz="6000" dirty="0"/>
              <a:t>J</a:t>
            </a:r>
            <a:endParaRPr lang="en-US" sz="6000" dirty="0"/>
          </a:p>
        </p:txBody>
      </p:sp>
      <p:sp>
        <p:nvSpPr>
          <p:cNvPr id="21" name="TextBox 20"/>
          <p:cNvSpPr txBox="1"/>
          <p:nvPr/>
        </p:nvSpPr>
        <p:spPr>
          <a:xfrm>
            <a:off x="3817018" y="4876800"/>
            <a:ext cx="381585" cy="1015663"/>
          </a:xfrm>
          <a:prstGeom prst="rect">
            <a:avLst/>
          </a:prstGeom>
          <a:solidFill>
            <a:srgbClr val="FFF450"/>
          </a:solidFill>
        </p:spPr>
        <p:txBody>
          <a:bodyPr wrap="none" rtlCol="0">
            <a:spAutoFit/>
          </a:bodyPr>
          <a:lstStyle/>
          <a:p>
            <a:r>
              <a:rPr lang="en-US" sz="6000" dirty="0" smtClean="0"/>
              <a:t>j</a:t>
            </a:r>
            <a:endParaRPr lang="en-US" sz="6000" dirty="0"/>
          </a:p>
        </p:txBody>
      </p:sp>
      <p:sp>
        <p:nvSpPr>
          <p:cNvPr id="22" name="TextBox 21"/>
          <p:cNvSpPr txBox="1"/>
          <p:nvPr/>
        </p:nvSpPr>
        <p:spPr>
          <a:xfrm>
            <a:off x="4518933" y="4876800"/>
            <a:ext cx="1364802" cy="1015663"/>
          </a:xfrm>
          <a:prstGeom prst="rect">
            <a:avLst/>
          </a:prstGeom>
          <a:solidFill>
            <a:srgbClr val="FFF450"/>
          </a:solidFill>
          <a:ln w="38100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6000" dirty="0" smtClean="0"/>
              <a:t>jam</a:t>
            </a:r>
            <a:endParaRPr lang="en-US" sz="6000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4572000"/>
            <a:ext cx="2965743" cy="1327150"/>
          </a:xfrm>
          <a:prstGeom prst="rect">
            <a:avLst/>
          </a:prstGeom>
        </p:spPr>
      </p:pic>
      <p:sp>
        <p:nvSpPr>
          <p:cNvPr id="23" name="Title 2"/>
          <p:cNvSpPr txBox="1">
            <a:spLocks/>
          </p:cNvSpPr>
          <p:nvPr/>
        </p:nvSpPr>
        <p:spPr>
          <a:xfrm>
            <a:off x="0" y="0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388620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Abilities </a:t>
            </a:r>
            <a:r>
              <a:rPr lang="ko-KR" sz="5400" dirty="0" smtClean="0"/>
              <a:t>능력</a:t>
            </a:r>
            <a:endParaRPr lang="en-US" sz="5000" b="1" dirty="0"/>
          </a:p>
        </p:txBody>
      </p:sp>
      <p:sp>
        <p:nvSpPr>
          <p:cNvPr id="23" name="Title 2"/>
          <p:cNvSpPr txBox="1">
            <a:spLocks/>
          </p:cNvSpPr>
          <p:nvPr/>
        </p:nvSpPr>
        <p:spPr>
          <a:xfrm>
            <a:off x="5621" y="0"/>
            <a:ext cx="1061179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>
                <a:solidFill>
                  <a:srgbClr val="FF0000"/>
                </a:solidFill>
              </a:rPr>
              <a:t>D</a:t>
            </a:r>
            <a:r>
              <a:rPr lang="en-US" sz="3500" dirty="0" smtClean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1" name="Rectangle 10">
            <a:hlinkClick r:id="rId3" action="ppaction://hlinksldjump"/>
          </p:cNvPr>
          <p:cNvSpPr/>
          <p:nvPr/>
        </p:nvSpPr>
        <p:spPr>
          <a:xfrm>
            <a:off x="8458200" y="61722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0800" y="3657600"/>
            <a:ext cx="4351309" cy="28956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304799" y="1295400"/>
            <a:ext cx="8839201" cy="1371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6000" b="1" dirty="0">
                <a:solidFill>
                  <a:srgbClr val="000000"/>
                </a:solidFill>
              </a:rPr>
              <a:t>_</a:t>
            </a:r>
            <a:r>
              <a:rPr lang="en-US" sz="6000" b="1" dirty="0" smtClean="0">
                <a:solidFill>
                  <a:srgbClr val="000000"/>
                </a:solidFill>
              </a:rPr>
              <a:t> ___ _____.</a:t>
            </a:r>
            <a:endParaRPr lang="en-US" sz="6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25400"/>
            <a:ext cx="9144000" cy="68072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4495799" y="0"/>
            <a:ext cx="4540395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Abilities </a:t>
            </a:r>
            <a:r>
              <a:rPr lang="ko-KR" sz="5400" dirty="0" smtClean="0"/>
              <a:t>능력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05" y="3724276"/>
            <a:ext cx="2178195" cy="244792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2200" y="3714749"/>
            <a:ext cx="2133600" cy="2457451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3605" y="3724276"/>
            <a:ext cx="2178195" cy="244792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58000" y="3714749"/>
            <a:ext cx="2178195" cy="2457451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0" y="762000"/>
            <a:ext cx="2743200" cy="1143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000" u="sng" dirty="0" smtClean="0">
                <a:solidFill>
                  <a:srgbClr val="000000"/>
                </a:solidFill>
              </a:rPr>
              <a:t>Say:</a:t>
            </a:r>
          </a:p>
          <a:p>
            <a:pPr lvl="0">
              <a:spcBef>
                <a:spcPct val="0"/>
              </a:spcBef>
              <a:defRPr/>
            </a:pPr>
            <a:r>
              <a:rPr lang="en-US" sz="4000" dirty="0" smtClean="0">
                <a:solidFill>
                  <a:srgbClr val="000000"/>
                </a:solidFill>
              </a:rPr>
              <a:t>I can (</a:t>
            </a:r>
            <a:r>
              <a:rPr lang="en-US" sz="4000" u="sng" dirty="0" smtClean="0">
                <a:solidFill>
                  <a:srgbClr val="000000"/>
                </a:solidFill>
              </a:rPr>
              <a:t>____</a:t>
            </a:r>
            <a:r>
              <a:rPr lang="en-US" sz="4000" dirty="0" smtClean="0">
                <a:solidFill>
                  <a:srgbClr val="000000"/>
                </a:solidFill>
              </a:rPr>
              <a:t>).</a:t>
            </a:r>
          </a:p>
          <a:p>
            <a:pPr lvl="0"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43200" y="1469858"/>
            <a:ext cx="6400800" cy="4168942"/>
          </a:xfrm>
          <a:prstGeom prst="rect">
            <a:avLst/>
          </a:prstGeom>
        </p:spPr>
      </p:pic>
      <p:sp>
        <p:nvSpPr>
          <p:cNvPr id="18" name="Title 2"/>
          <p:cNvSpPr txBox="1">
            <a:spLocks/>
          </p:cNvSpPr>
          <p:nvPr/>
        </p:nvSpPr>
        <p:spPr>
          <a:xfrm>
            <a:off x="0" y="0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604837"/>
            <a:ext cx="5105400" cy="5737609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371474"/>
            <a:ext cx="5257800" cy="6055861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604837"/>
            <a:ext cx="5257800" cy="5908881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452193"/>
            <a:ext cx="5029200" cy="567397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388620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Letters </a:t>
            </a:r>
            <a:r>
              <a:rPr lang="ko-KR" sz="5400" dirty="0" smtClean="0"/>
              <a:t>편지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6199" y="990600"/>
            <a:ext cx="2997577" cy="2082463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000" b="1" dirty="0">
                <a:solidFill>
                  <a:srgbClr val="000000"/>
                </a:solidFill>
              </a:rPr>
              <a:t>1-Q(</a:t>
            </a:r>
            <a:r>
              <a:rPr lang="ko-KR" altLang="en-US" sz="3000" dirty="0">
                <a:solidFill>
                  <a:srgbClr val="000000"/>
                </a:solidFill>
              </a:rPr>
              <a:t>문제</a:t>
            </a:r>
            <a:r>
              <a:rPr lang="en-US" altLang="ko-KR" sz="3000" dirty="0">
                <a:solidFill>
                  <a:srgbClr val="000000"/>
                </a:solidFill>
              </a:rPr>
              <a:t>):</a:t>
            </a:r>
            <a:r>
              <a:rPr lang="en-US" altLang="ko-KR" sz="3000" dirty="0" smtClean="0">
                <a:solidFill>
                  <a:srgbClr val="000000"/>
                </a:solidFill>
              </a:rPr>
              <a:t> </a:t>
            </a:r>
          </a:p>
          <a:p>
            <a:pPr lvl="0">
              <a:spcBef>
                <a:spcPct val="0"/>
              </a:spcBef>
              <a:defRPr/>
            </a:pPr>
            <a:r>
              <a:rPr lang="en-US" altLang="ko-KR" sz="3000" dirty="0" smtClean="0">
                <a:solidFill>
                  <a:srgbClr val="000000"/>
                </a:solidFill>
              </a:rPr>
              <a:t>What </a:t>
            </a:r>
            <a:r>
              <a:rPr lang="en-US" altLang="ko-KR" sz="3000" dirty="0">
                <a:solidFill>
                  <a:srgbClr val="000000"/>
                </a:solidFill>
              </a:rPr>
              <a:t>is it</a:t>
            </a:r>
            <a:r>
              <a:rPr lang="en-US" altLang="ko-KR" sz="3000" dirty="0" smtClean="0">
                <a:solidFill>
                  <a:srgbClr val="000000"/>
                </a:solidFill>
              </a:rPr>
              <a:t>?</a:t>
            </a:r>
            <a:endParaRPr lang="en-US" sz="30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3000" b="1" dirty="0">
                <a:solidFill>
                  <a:srgbClr val="000000"/>
                </a:solidFill>
              </a:rPr>
              <a:t>1-A(</a:t>
            </a:r>
            <a:r>
              <a:rPr lang="ko-KR" altLang="en-US" sz="3000" dirty="0">
                <a:solidFill>
                  <a:srgbClr val="000000"/>
                </a:solidFill>
              </a:rPr>
              <a:t>답변</a:t>
            </a:r>
            <a:r>
              <a:rPr lang="en-US" altLang="ko-KR" sz="3000" dirty="0">
                <a:solidFill>
                  <a:srgbClr val="000000"/>
                </a:solidFill>
              </a:rPr>
              <a:t>)</a:t>
            </a:r>
            <a:r>
              <a:rPr lang="en-US" sz="3000" dirty="0" smtClean="0">
                <a:solidFill>
                  <a:srgbClr val="000000"/>
                </a:solidFill>
              </a:rPr>
              <a:t>:</a:t>
            </a:r>
          </a:p>
          <a:p>
            <a:pPr lvl="0">
              <a:spcBef>
                <a:spcPct val="0"/>
              </a:spcBef>
              <a:defRPr/>
            </a:pPr>
            <a:r>
              <a:rPr lang="en-US" sz="3500" dirty="0" smtClean="0">
                <a:solidFill>
                  <a:srgbClr val="000000"/>
                </a:solidFill>
              </a:rPr>
              <a:t>It’s </a:t>
            </a:r>
            <a:r>
              <a:rPr lang="en-US" sz="3500" dirty="0">
                <a:solidFill>
                  <a:srgbClr val="000000"/>
                </a:solidFill>
              </a:rPr>
              <a:t>(a/an) </a:t>
            </a:r>
            <a:r>
              <a:rPr lang="en-US" sz="3500" dirty="0" smtClean="0">
                <a:solidFill>
                  <a:srgbClr val="000000"/>
                </a:solidFill>
              </a:rPr>
              <a:t>___</a:t>
            </a:r>
            <a:r>
              <a:rPr lang="en-US" sz="3500" dirty="0">
                <a:solidFill>
                  <a:srgbClr val="000000"/>
                </a:solidFill>
              </a:rPr>
              <a:t>.  </a:t>
            </a:r>
            <a:endParaRPr lang="en-US" sz="3500" dirty="0">
              <a:solidFill>
                <a:srgbClr val="00000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00" y="1028700"/>
            <a:ext cx="2857500" cy="2044363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34685" y="3861137"/>
            <a:ext cx="378529" cy="1015663"/>
          </a:xfrm>
          <a:prstGeom prst="rect">
            <a:avLst/>
          </a:prstGeom>
          <a:solidFill>
            <a:srgbClr val="FFF450"/>
          </a:solidFill>
        </p:spPr>
        <p:txBody>
          <a:bodyPr wrap="none" rtlCol="0">
            <a:spAutoFit/>
          </a:bodyPr>
          <a:lstStyle/>
          <a:p>
            <a:r>
              <a:rPr lang="en-US" sz="6000" dirty="0"/>
              <a:t>I</a:t>
            </a:r>
            <a:endParaRPr lang="en-US" sz="6000" dirty="0"/>
          </a:p>
        </p:txBody>
      </p:sp>
      <p:sp>
        <p:nvSpPr>
          <p:cNvPr id="10" name="TextBox 9"/>
          <p:cNvSpPr txBox="1"/>
          <p:nvPr/>
        </p:nvSpPr>
        <p:spPr>
          <a:xfrm>
            <a:off x="508000" y="3861137"/>
            <a:ext cx="361247" cy="1015663"/>
          </a:xfrm>
          <a:prstGeom prst="rect">
            <a:avLst/>
          </a:prstGeom>
          <a:solidFill>
            <a:srgbClr val="FFF450"/>
          </a:solidFill>
        </p:spPr>
        <p:txBody>
          <a:bodyPr wrap="none" rtlCol="0">
            <a:spAutoFit/>
          </a:bodyPr>
          <a:lstStyle/>
          <a:p>
            <a:r>
              <a:rPr lang="en-US" sz="6000" dirty="0" smtClean="0"/>
              <a:t>i</a:t>
            </a:r>
            <a:endParaRPr lang="en-US" sz="6000" dirty="0"/>
          </a:p>
        </p:txBody>
      </p:sp>
      <p:sp>
        <p:nvSpPr>
          <p:cNvPr id="11" name="TextBox 10"/>
          <p:cNvSpPr txBox="1"/>
          <p:nvPr/>
        </p:nvSpPr>
        <p:spPr>
          <a:xfrm>
            <a:off x="1041400" y="3861137"/>
            <a:ext cx="2032377" cy="1015663"/>
          </a:xfrm>
          <a:prstGeom prst="rect">
            <a:avLst/>
          </a:prstGeom>
          <a:solidFill>
            <a:srgbClr val="FFF450"/>
          </a:solidFill>
          <a:ln w="38100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6000" dirty="0" smtClean="0"/>
              <a:t>insect</a:t>
            </a:r>
            <a:endParaRPr lang="en-US" sz="60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5000" y="3352800"/>
            <a:ext cx="2235200" cy="15240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505200" y="2057400"/>
            <a:ext cx="664064" cy="1015663"/>
          </a:xfrm>
          <a:prstGeom prst="rect">
            <a:avLst/>
          </a:prstGeom>
          <a:solidFill>
            <a:srgbClr val="FFF450"/>
          </a:solidFill>
        </p:spPr>
        <p:txBody>
          <a:bodyPr wrap="none" rtlCol="0">
            <a:spAutoFit/>
          </a:bodyPr>
          <a:lstStyle/>
          <a:p>
            <a:r>
              <a:rPr lang="en-US" sz="6000" dirty="0" smtClean="0"/>
              <a:t>H</a:t>
            </a:r>
            <a:endParaRPr lang="en-US" sz="6000" dirty="0"/>
          </a:p>
        </p:txBody>
      </p:sp>
      <p:sp>
        <p:nvSpPr>
          <p:cNvPr id="18" name="TextBox 17"/>
          <p:cNvSpPr txBox="1"/>
          <p:nvPr/>
        </p:nvSpPr>
        <p:spPr>
          <a:xfrm>
            <a:off x="4245464" y="2057400"/>
            <a:ext cx="588923" cy="1015663"/>
          </a:xfrm>
          <a:prstGeom prst="rect">
            <a:avLst/>
          </a:prstGeom>
          <a:solidFill>
            <a:srgbClr val="FFF450"/>
          </a:solidFill>
        </p:spPr>
        <p:txBody>
          <a:bodyPr wrap="none" rtlCol="0">
            <a:spAutoFit/>
          </a:bodyPr>
          <a:lstStyle/>
          <a:p>
            <a:r>
              <a:rPr lang="en-US" sz="6000" dirty="0"/>
              <a:t>h</a:t>
            </a:r>
            <a:endParaRPr lang="en-US" sz="6000" dirty="0"/>
          </a:p>
        </p:txBody>
      </p:sp>
      <p:sp>
        <p:nvSpPr>
          <p:cNvPr id="19" name="TextBox 18"/>
          <p:cNvSpPr txBox="1"/>
          <p:nvPr/>
        </p:nvSpPr>
        <p:spPr>
          <a:xfrm>
            <a:off x="4947379" y="2057400"/>
            <a:ext cx="1208083" cy="1015663"/>
          </a:xfrm>
          <a:prstGeom prst="rect">
            <a:avLst/>
          </a:prstGeom>
          <a:solidFill>
            <a:srgbClr val="FFF450"/>
          </a:solidFill>
          <a:ln w="38100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6000" dirty="0" smtClean="0"/>
              <a:t>hat</a:t>
            </a:r>
            <a:endParaRPr lang="en-US" sz="6000" dirty="0"/>
          </a:p>
        </p:txBody>
      </p:sp>
      <p:sp>
        <p:nvSpPr>
          <p:cNvPr id="20" name="TextBox 19"/>
          <p:cNvSpPr txBox="1"/>
          <p:nvPr/>
        </p:nvSpPr>
        <p:spPr>
          <a:xfrm>
            <a:off x="3076754" y="4876800"/>
            <a:ext cx="430001" cy="1015663"/>
          </a:xfrm>
          <a:prstGeom prst="rect">
            <a:avLst/>
          </a:prstGeom>
          <a:solidFill>
            <a:srgbClr val="FFF450"/>
          </a:solidFill>
        </p:spPr>
        <p:txBody>
          <a:bodyPr wrap="none" rtlCol="0">
            <a:spAutoFit/>
          </a:bodyPr>
          <a:lstStyle/>
          <a:p>
            <a:r>
              <a:rPr lang="en-US" sz="6000" dirty="0"/>
              <a:t>J</a:t>
            </a:r>
            <a:endParaRPr lang="en-US" sz="6000" dirty="0"/>
          </a:p>
        </p:txBody>
      </p:sp>
      <p:sp>
        <p:nvSpPr>
          <p:cNvPr id="21" name="TextBox 20"/>
          <p:cNvSpPr txBox="1"/>
          <p:nvPr/>
        </p:nvSpPr>
        <p:spPr>
          <a:xfrm>
            <a:off x="3817018" y="4876800"/>
            <a:ext cx="381585" cy="1015663"/>
          </a:xfrm>
          <a:prstGeom prst="rect">
            <a:avLst/>
          </a:prstGeom>
          <a:solidFill>
            <a:srgbClr val="FFF450"/>
          </a:solidFill>
        </p:spPr>
        <p:txBody>
          <a:bodyPr wrap="none" rtlCol="0">
            <a:spAutoFit/>
          </a:bodyPr>
          <a:lstStyle/>
          <a:p>
            <a:r>
              <a:rPr lang="en-US" sz="6000" dirty="0" smtClean="0"/>
              <a:t>j</a:t>
            </a:r>
            <a:endParaRPr lang="en-US" sz="6000" dirty="0"/>
          </a:p>
        </p:txBody>
      </p:sp>
      <p:sp>
        <p:nvSpPr>
          <p:cNvPr id="22" name="TextBox 21"/>
          <p:cNvSpPr txBox="1"/>
          <p:nvPr/>
        </p:nvSpPr>
        <p:spPr>
          <a:xfrm>
            <a:off x="4518933" y="4876800"/>
            <a:ext cx="1364802" cy="1015663"/>
          </a:xfrm>
          <a:prstGeom prst="rect">
            <a:avLst/>
          </a:prstGeom>
          <a:solidFill>
            <a:srgbClr val="FFF450"/>
          </a:solidFill>
          <a:ln w="38100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6000" dirty="0" smtClean="0"/>
              <a:t>jam</a:t>
            </a:r>
            <a:endParaRPr lang="en-US" sz="6000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4572000"/>
            <a:ext cx="2965743" cy="1327150"/>
          </a:xfrm>
          <a:prstGeom prst="rect">
            <a:avLst/>
          </a:prstGeom>
        </p:spPr>
      </p:pic>
      <p:sp>
        <p:nvSpPr>
          <p:cNvPr id="24" name="Title 2"/>
          <p:cNvSpPr txBox="1">
            <a:spLocks/>
          </p:cNvSpPr>
          <p:nvPr/>
        </p:nvSpPr>
        <p:spPr>
          <a:xfrm>
            <a:off x="0" y="0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25400"/>
            <a:ext cx="9144000" cy="68072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5638800" y="494436"/>
            <a:ext cx="31242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000" noProof="0" dirty="0" smtClean="0"/>
              <a:t>Objectives</a:t>
            </a:r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Abilities </a:t>
            </a:r>
            <a:r>
              <a:rPr lang="ko-KR" sz="5400" dirty="0" smtClean="0"/>
              <a:t>능력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Title 2"/>
          <p:cNvSpPr txBox="1">
            <a:spLocks/>
          </p:cNvSpPr>
          <p:nvPr/>
        </p:nvSpPr>
        <p:spPr>
          <a:xfrm>
            <a:off x="1371600" y="2133600"/>
            <a:ext cx="5029200" cy="22098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5000" noProof="0" dirty="0" smtClean="0"/>
              <a:t>Say:</a:t>
            </a:r>
          </a:p>
          <a:p>
            <a:pPr lvl="0">
              <a:spcBef>
                <a:spcPct val="0"/>
              </a:spcBef>
            </a:pPr>
            <a:r>
              <a:rPr lang="en-US" sz="5000" dirty="0" smtClean="0"/>
              <a:t>I can (</a:t>
            </a:r>
            <a:r>
              <a:rPr lang="en-US" sz="5000" u="sng" dirty="0" smtClean="0"/>
              <a:t>ability</a:t>
            </a:r>
            <a:r>
              <a:rPr lang="en-US" sz="5000" dirty="0" smtClean="0"/>
              <a:t>).</a:t>
            </a:r>
            <a:endParaRPr lang="en-US" sz="5000" noProof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25400"/>
            <a:ext cx="9144000" cy="68072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4495799" y="0"/>
            <a:ext cx="4540395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Abilities </a:t>
            </a:r>
            <a:r>
              <a:rPr lang="ko-KR" sz="5400" dirty="0" smtClean="0"/>
              <a:t>능력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05" y="1828800"/>
            <a:ext cx="2178195" cy="244792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2200" y="1819273"/>
            <a:ext cx="2133600" cy="2457451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3605" y="1828800"/>
            <a:ext cx="2178195" cy="244792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58000" y="1819273"/>
            <a:ext cx="2178195" cy="2457451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14" name="Title 2"/>
          <p:cNvSpPr txBox="1">
            <a:spLocks/>
          </p:cNvSpPr>
          <p:nvPr/>
        </p:nvSpPr>
        <p:spPr>
          <a:xfrm>
            <a:off x="5621" y="0"/>
            <a:ext cx="3811397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Student Book A (58)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" name="Title 2"/>
          <p:cNvSpPr txBox="1">
            <a:spLocks/>
          </p:cNvSpPr>
          <p:nvPr/>
        </p:nvSpPr>
        <p:spPr>
          <a:xfrm>
            <a:off x="5332603" y="6223000"/>
            <a:ext cx="3811397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Activity Book A (58)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25400"/>
            <a:ext cx="9144000" cy="68072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4800600" y="25400"/>
            <a:ext cx="43434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Abilities </a:t>
            </a:r>
            <a:r>
              <a:rPr lang="ko-KR" sz="5400" dirty="0" smtClean="0"/>
              <a:t>능력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06" y="1152527"/>
            <a:ext cx="1600200" cy="1366283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800" y="1143001"/>
            <a:ext cx="1567439" cy="137160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57600" y="1152527"/>
            <a:ext cx="1600200" cy="1366283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86400" y="1143001"/>
            <a:ext cx="1600200" cy="137160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200" y="2743200"/>
            <a:ext cx="5873244" cy="403860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15" name="Title 2"/>
          <p:cNvSpPr txBox="1">
            <a:spLocks/>
          </p:cNvSpPr>
          <p:nvPr/>
        </p:nvSpPr>
        <p:spPr>
          <a:xfrm>
            <a:off x="5621" y="0"/>
            <a:ext cx="3811397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Student Book B (58)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Title 2"/>
          <p:cNvSpPr txBox="1">
            <a:spLocks/>
          </p:cNvSpPr>
          <p:nvPr/>
        </p:nvSpPr>
        <p:spPr>
          <a:xfrm>
            <a:off x="5332603" y="6223000"/>
            <a:ext cx="3811397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Activity Book </a:t>
            </a:r>
            <a:r>
              <a:rPr lang="en-US" sz="3500" dirty="0">
                <a:solidFill>
                  <a:srgbClr val="FF0000"/>
                </a:solidFill>
              </a:rPr>
              <a:t>B</a:t>
            </a:r>
            <a:r>
              <a:rPr lang="en-US" sz="3500" dirty="0" smtClean="0">
                <a:solidFill>
                  <a:srgbClr val="FF0000"/>
                </a:solidFill>
              </a:rPr>
              <a:t> (58)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25400"/>
            <a:ext cx="9144000" cy="68072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4495799" y="0"/>
            <a:ext cx="4540395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Abilities </a:t>
            </a:r>
            <a:r>
              <a:rPr lang="ko-KR" sz="5400" dirty="0" smtClean="0"/>
              <a:t>능력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05" y="3724276"/>
            <a:ext cx="2178195" cy="244792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2200" y="3714749"/>
            <a:ext cx="2133600" cy="2457451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3605" y="3724276"/>
            <a:ext cx="2178195" cy="244792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58000" y="3714749"/>
            <a:ext cx="2178195" cy="2457451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14" name="Title 2"/>
          <p:cNvSpPr txBox="1">
            <a:spLocks/>
          </p:cNvSpPr>
          <p:nvPr/>
        </p:nvSpPr>
        <p:spPr>
          <a:xfrm>
            <a:off x="5621" y="0"/>
            <a:ext cx="3811397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Student Book C (58)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" name="Title 2"/>
          <p:cNvSpPr txBox="1">
            <a:spLocks/>
          </p:cNvSpPr>
          <p:nvPr/>
        </p:nvSpPr>
        <p:spPr>
          <a:xfrm>
            <a:off x="5332603" y="6223000"/>
            <a:ext cx="3811397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Activity Book C (59)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762000"/>
            <a:ext cx="2743200" cy="1143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000" u="sng" dirty="0" smtClean="0">
                <a:solidFill>
                  <a:srgbClr val="000000"/>
                </a:solidFill>
              </a:rPr>
              <a:t>Say:</a:t>
            </a:r>
          </a:p>
          <a:p>
            <a:pPr lvl="0">
              <a:spcBef>
                <a:spcPct val="0"/>
              </a:spcBef>
              <a:defRPr/>
            </a:pPr>
            <a:r>
              <a:rPr lang="en-US" sz="4000" dirty="0" smtClean="0">
                <a:solidFill>
                  <a:srgbClr val="000000"/>
                </a:solidFill>
              </a:rPr>
              <a:t>I can (</a:t>
            </a:r>
            <a:r>
              <a:rPr lang="en-US" sz="4000" u="sng" dirty="0" smtClean="0">
                <a:solidFill>
                  <a:srgbClr val="000000"/>
                </a:solidFill>
              </a:rPr>
              <a:t>____</a:t>
            </a:r>
            <a:r>
              <a:rPr lang="en-US" sz="4000" dirty="0" smtClean="0">
                <a:solidFill>
                  <a:srgbClr val="000000"/>
                </a:solidFill>
              </a:rPr>
              <a:t>).</a:t>
            </a:r>
          </a:p>
          <a:p>
            <a:pPr lvl="0"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43200" y="1469858"/>
            <a:ext cx="6400800" cy="41689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Abilities </a:t>
            </a:r>
            <a:r>
              <a:rPr lang="ko-KR" sz="5400" dirty="0" smtClean="0"/>
              <a:t>능력</a:t>
            </a:r>
            <a:endParaRPr lang="en-US" sz="5000" b="1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2400300" y="2667000"/>
          <a:ext cx="5829300" cy="3581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7325"/>
                <a:gridCol w="1457325"/>
                <a:gridCol w="1457325"/>
                <a:gridCol w="1457325"/>
              </a:tblGrid>
              <a:tr h="1193800"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solidFill>
                            <a:schemeClr val="tx1"/>
                          </a:solidFill>
                          <a:hlinkClick r:id="" action="ppaction://noaction"/>
                        </a:rPr>
                        <a:t>1</a:t>
                      </a:r>
                      <a:endParaRPr lang="en-US" sz="4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solidFill>
                            <a:schemeClr val="tx1"/>
                          </a:solidFill>
                          <a:hlinkClick r:id="" action="ppaction://noaction"/>
                        </a:rPr>
                        <a:t>1</a:t>
                      </a:r>
                      <a:endParaRPr lang="en-US" sz="4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solidFill>
                            <a:schemeClr val="tx1"/>
                          </a:solidFill>
                          <a:hlinkClick r:id="" action="ppaction://noaction"/>
                        </a:rPr>
                        <a:t>1</a:t>
                      </a:r>
                      <a:endParaRPr lang="en-US" sz="4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solidFill>
                            <a:schemeClr val="tx1"/>
                          </a:solidFill>
                          <a:hlinkClick r:id="" action="ppaction://noaction"/>
                        </a:rPr>
                        <a:t>1</a:t>
                      </a:r>
                      <a:endParaRPr lang="en-US" sz="4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93800"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solidFill>
                            <a:schemeClr val="tx1"/>
                          </a:solidFill>
                          <a:hlinkClick r:id="" action="ppaction://noaction"/>
                        </a:rPr>
                        <a:t>2</a:t>
                      </a:r>
                      <a:endParaRPr lang="en-US" sz="4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solidFill>
                            <a:schemeClr val="tx1"/>
                          </a:solidFill>
                          <a:hlinkClick r:id="" action="ppaction://noaction"/>
                        </a:rPr>
                        <a:t>2</a:t>
                      </a:r>
                      <a:endParaRPr lang="en-US" sz="4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solidFill>
                            <a:schemeClr val="tx1"/>
                          </a:solidFill>
                          <a:hlinkClick r:id="" action="ppaction://noaction"/>
                        </a:rPr>
                        <a:t>2</a:t>
                      </a:r>
                      <a:endParaRPr lang="en-US" sz="4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solidFill>
                            <a:schemeClr val="tx1"/>
                          </a:solidFill>
                          <a:hlinkClick r:id="" action="ppaction://noaction"/>
                        </a:rPr>
                        <a:t>2</a:t>
                      </a:r>
                      <a:endParaRPr lang="en-US" sz="4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93800"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solidFill>
                            <a:schemeClr val="tx1"/>
                          </a:solidFill>
                          <a:hlinkClick r:id="" action="ppaction://noaction"/>
                        </a:rPr>
                        <a:t>3</a:t>
                      </a:r>
                      <a:endParaRPr lang="en-US" sz="4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solidFill>
                            <a:schemeClr val="tx1"/>
                          </a:solidFill>
                          <a:hlinkClick r:id="" action="ppaction://noaction"/>
                        </a:rPr>
                        <a:t>3</a:t>
                      </a:r>
                      <a:endParaRPr lang="en-US" sz="4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solidFill>
                            <a:schemeClr val="tx1"/>
                          </a:solidFill>
                          <a:hlinkClick r:id="" action="ppaction://noaction"/>
                        </a:rPr>
                        <a:t>3</a:t>
                      </a:r>
                      <a:endParaRPr lang="en-US" sz="4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solidFill>
                            <a:schemeClr val="tx1"/>
                          </a:solidFill>
                          <a:hlinkClick r:id="" action="ppaction://noaction"/>
                        </a:rPr>
                        <a:t>3</a:t>
                      </a:r>
                      <a:endParaRPr lang="en-US" sz="4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4" name="Rectangle 13">
            <a:hlinkClick r:id="rId3" action="ppaction://hlinksldjump"/>
          </p:cNvPr>
          <p:cNvSpPr/>
          <p:nvPr/>
        </p:nvSpPr>
        <p:spPr>
          <a:xfrm>
            <a:off x="0" y="6172200"/>
            <a:ext cx="17526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Review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2200" y="1442028"/>
            <a:ext cx="1559055" cy="122497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775463" y="1066800"/>
            <a:ext cx="729737" cy="369332"/>
          </a:xfrm>
          <a:prstGeom prst="rect">
            <a:avLst/>
          </a:prstGeom>
          <a:solidFill>
            <a:srgbClr val="FFF45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Turtle</a:t>
            </a:r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14800" y="1447800"/>
            <a:ext cx="914400" cy="111863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86400" y="1447800"/>
            <a:ext cx="1143000" cy="11430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486400" y="1078468"/>
            <a:ext cx="1067758" cy="369332"/>
          </a:xfrm>
          <a:prstGeom prst="rect">
            <a:avLst/>
          </a:prstGeom>
          <a:solidFill>
            <a:srgbClr val="FFF45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Kangaroo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58000" y="1653695"/>
            <a:ext cx="1371600" cy="912738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7161842" y="1251466"/>
            <a:ext cx="842561" cy="369332"/>
          </a:xfrm>
          <a:prstGeom prst="rect">
            <a:avLst/>
          </a:prstGeom>
          <a:solidFill>
            <a:srgbClr val="FFF450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/>
              <a:t>Cheeta</a:t>
            </a:r>
            <a:endParaRPr lang="en-US" dirty="0"/>
          </a:p>
        </p:txBody>
      </p:sp>
      <p:sp>
        <p:nvSpPr>
          <p:cNvPr id="23" name="Title 2"/>
          <p:cNvSpPr txBox="1">
            <a:spLocks/>
          </p:cNvSpPr>
          <p:nvPr/>
        </p:nvSpPr>
        <p:spPr>
          <a:xfrm>
            <a:off x="5410200" y="457200"/>
            <a:ext cx="3733800" cy="533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sz="3000" dirty="0" smtClean="0"/>
              <a:t>Game Time</a:t>
            </a:r>
            <a:r>
              <a:rPr lang="en-US" sz="3000" dirty="0" smtClean="0"/>
              <a:t> </a:t>
            </a:r>
            <a:r>
              <a:rPr lang="en-US" sz="3000" dirty="0" err="1" smtClean="0"/>
              <a:t>게임</a:t>
            </a:r>
            <a:r>
              <a:rPr lang="en-US" sz="3000" dirty="0" smtClean="0"/>
              <a:t> </a:t>
            </a:r>
            <a:r>
              <a:rPr lang="en-US" sz="3000" dirty="0" err="1" smtClean="0"/>
              <a:t>시간</a:t>
            </a:r>
            <a:endParaRPr lang="en-US" sz="3000" dirty="0" smtClean="0"/>
          </a:p>
          <a:p>
            <a:pPr lvl="0" algn="ctr">
              <a:spcBef>
                <a:spcPct val="0"/>
              </a:spcBef>
            </a:pPr>
            <a:endParaRPr kumimoji="0" lang="en-US" sz="3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388620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Abilities </a:t>
            </a:r>
            <a:r>
              <a:rPr lang="ko-KR" sz="5400" dirty="0" smtClean="0"/>
              <a:t>능력</a:t>
            </a:r>
            <a:endParaRPr lang="en-US" sz="5000" b="1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04799" y="1295400"/>
            <a:ext cx="8839201" cy="1371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6000" b="1" dirty="0" smtClean="0">
                <a:solidFill>
                  <a:srgbClr val="000000"/>
                </a:solidFill>
              </a:rPr>
              <a:t>I can _____.</a:t>
            </a:r>
            <a:endParaRPr lang="en-US" sz="6000" dirty="0">
              <a:solidFill>
                <a:srgbClr val="000000"/>
              </a:solidFill>
            </a:endParaRPr>
          </a:p>
        </p:txBody>
      </p:sp>
      <p:sp>
        <p:nvSpPr>
          <p:cNvPr id="23" name="Title 2"/>
          <p:cNvSpPr txBox="1">
            <a:spLocks/>
          </p:cNvSpPr>
          <p:nvPr/>
        </p:nvSpPr>
        <p:spPr>
          <a:xfrm>
            <a:off x="5621" y="0"/>
            <a:ext cx="1061179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A1</a:t>
            </a:r>
          </a:p>
        </p:txBody>
      </p:sp>
      <p:sp>
        <p:nvSpPr>
          <p:cNvPr id="24" name="Rectangle 23">
            <a:hlinkClick r:id="rId3" action="ppaction://hlinksldjump"/>
          </p:cNvPr>
          <p:cNvSpPr/>
          <p:nvPr/>
        </p:nvSpPr>
        <p:spPr>
          <a:xfrm>
            <a:off x="8458200" y="61722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1727" y="3429000"/>
            <a:ext cx="4073236" cy="3200400"/>
          </a:xfrm>
          <a:prstGeom prst="rect">
            <a:avLst/>
          </a:prstGeom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267</Words>
  <Application>Microsoft Macintosh PowerPoint</Application>
  <PresentationFormat>On-screen Show (4:3)</PresentationFormat>
  <Paragraphs>114</Paragraphs>
  <Slides>25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Bugbusters</dc:creator>
  <cp:lastModifiedBy>Bugbusters</cp:lastModifiedBy>
  <cp:revision>13</cp:revision>
  <dcterms:created xsi:type="dcterms:W3CDTF">2011-12-27T07:48:27Z</dcterms:created>
  <dcterms:modified xsi:type="dcterms:W3CDTF">2011-12-27T08:17:53Z</dcterms:modified>
</cp:coreProperties>
</file>