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11C7B-299B-4A42-B846-A510529856E0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47E9-0687-D24A-AE4C-0940A2FEFF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4" Type="http://schemas.openxmlformats.org/officeDocument/2006/relationships/image" Target="../media/image9.png"/><Relationship Id="rId10" Type="http://schemas.openxmlformats.org/officeDocument/2006/relationships/image" Target="../media/image5.png"/><Relationship Id="rId5" Type="http://schemas.openxmlformats.org/officeDocument/2006/relationships/image" Target="../media/image10.png"/><Relationship Id="rId7" Type="http://schemas.openxmlformats.org/officeDocument/2006/relationships/image" Target="../media/image2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4" Type="http://schemas.openxmlformats.org/officeDocument/2006/relationships/image" Target="../media/image9.png"/><Relationship Id="rId10" Type="http://schemas.openxmlformats.org/officeDocument/2006/relationships/image" Target="../media/image5.png"/><Relationship Id="rId5" Type="http://schemas.openxmlformats.org/officeDocument/2006/relationships/image" Target="../media/image10.png"/><Relationship Id="rId7" Type="http://schemas.openxmlformats.org/officeDocument/2006/relationships/image" Target="../media/image2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9" Type="http://schemas.openxmlformats.org/officeDocument/2006/relationships/image" Target="../media/image4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76201"/>
          <a:ext cx="8991600" cy="678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21464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25400"/>
            <a:ext cx="9144000" cy="6807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495799" y="0"/>
            <a:ext cx="4540395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714749"/>
            <a:ext cx="2133600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605" y="3724276"/>
            <a:ext cx="2178195" cy="24479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3714749"/>
            <a:ext cx="2178195" cy="245745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0" y="762000"/>
            <a:ext cx="27432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I can (</a:t>
            </a:r>
            <a:r>
              <a:rPr lang="en-US" sz="4000" u="sng" dirty="0" smtClean="0">
                <a:solidFill>
                  <a:srgbClr val="000000"/>
                </a:solidFill>
              </a:rPr>
              <a:t>____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1469858"/>
            <a:ext cx="6400800" cy="4168942"/>
          </a:xfrm>
          <a:prstGeom prst="rect">
            <a:avLst/>
          </a:prstGeom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638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1371600" y="1524000"/>
            <a:ext cx="7162800" cy="434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500" dirty="0">
                <a:solidFill>
                  <a:srgbClr val="000000"/>
                </a:solidFill>
              </a:rPr>
              <a:t>Ask/Answer:</a:t>
            </a:r>
          </a:p>
          <a:p>
            <a:pPr lvl="0">
              <a:spcBef>
                <a:spcPct val="0"/>
              </a:spcBef>
              <a:defRPr/>
            </a:pPr>
            <a:endParaRPr lang="en-US" sz="45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000000"/>
                </a:solidFill>
              </a:rPr>
              <a:t>Q(</a:t>
            </a:r>
            <a:r>
              <a:rPr lang="ko-KR" altLang="en-US" sz="4500" dirty="0">
                <a:solidFill>
                  <a:srgbClr val="000000"/>
                </a:solidFill>
              </a:rPr>
              <a:t>문제</a:t>
            </a:r>
            <a:r>
              <a:rPr lang="en-US" altLang="ko-KR" sz="4500" dirty="0">
                <a:solidFill>
                  <a:srgbClr val="000000"/>
                </a:solidFill>
              </a:rPr>
              <a:t>):</a:t>
            </a:r>
            <a:r>
              <a:rPr lang="en-US" altLang="ko-KR" sz="45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4500" u="sng" dirty="0" smtClean="0">
                <a:solidFill>
                  <a:srgbClr val="000000"/>
                </a:solidFill>
              </a:rPr>
              <a:t>ability</a:t>
            </a:r>
            <a:r>
              <a:rPr lang="en-US" altLang="ko-KR" sz="4500" dirty="0" smtClean="0">
                <a:solidFill>
                  <a:srgbClr val="000000"/>
                </a:solidFill>
              </a:rPr>
              <a:t>)</a:t>
            </a:r>
            <a:r>
              <a:rPr lang="en-US" sz="4500" dirty="0" smtClean="0">
                <a:solidFill>
                  <a:srgbClr val="000000"/>
                </a:solidFill>
              </a:rPr>
              <a:t>?</a:t>
            </a:r>
            <a:endParaRPr lang="en-US" sz="45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000000"/>
                </a:solidFill>
              </a:rPr>
              <a:t>	A(</a:t>
            </a:r>
            <a:r>
              <a:rPr lang="ko-KR" altLang="en-US" sz="4500" dirty="0">
                <a:solidFill>
                  <a:srgbClr val="000000"/>
                </a:solidFill>
              </a:rPr>
              <a:t>답변</a:t>
            </a:r>
            <a:r>
              <a:rPr lang="en-US" altLang="ko-KR" sz="4500" dirty="0">
                <a:solidFill>
                  <a:srgbClr val="000000"/>
                </a:solidFill>
              </a:rPr>
              <a:t>)</a:t>
            </a:r>
            <a:r>
              <a:rPr lang="en-US" sz="4500" dirty="0" smtClean="0">
                <a:solidFill>
                  <a:srgbClr val="000000"/>
                </a:solidFill>
              </a:rPr>
              <a:t>:Yes, I can.</a:t>
            </a:r>
          </a:p>
          <a:p>
            <a:pPr>
              <a:spcBef>
                <a:spcPct val="0"/>
              </a:spcBef>
              <a:defRPr/>
            </a:pPr>
            <a:r>
              <a:rPr lang="en-US" sz="4500" dirty="0">
                <a:solidFill>
                  <a:srgbClr val="000000"/>
                </a:solidFill>
              </a:rPr>
              <a:t>	</a:t>
            </a:r>
            <a:r>
              <a:rPr lang="en-US" sz="4500" b="1" dirty="0">
                <a:solidFill>
                  <a:srgbClr val="000000"/>
                </a:solidFill>
              </a:rPr>
              <a:t>A(</a:t>
            </a:r>
            <a:r>
              <a:rPr lang="ko-KR" altLang="en-US" sz="4500" dirty="0">
                <a:solidFill>
                  <a:srgbClr val="000000"/>
                </a:solidFill>
              </a:rPr>
              <a:t>답변</a:t>
            </a:r>
            <a:r>
              <a:rPr lang="en-US" altLang="ko-KR" sz="4500" dirty="0">
                <a:solidFill>
                  <a:srgbClr val="000000"/>
                </a:solidFill>
              </a:rPr>
              <a:t>)</a:t>
            </a:r>
            <a:r>
              <a:rPr lang="en-US" sz="4500" dirty="0" smtClean="0">
                <a:solidFill>
                  <a:srgbClr val="000000"/>
                </a:solidFill>
              </a:rPr>
              <a:t>:No, I can’t.</a:t>
            </a:r>
            <a:endParaRPr lang="en-US" sz="45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(60)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" y="1811791"/>
            <a:ext cx="2133600" cy="2243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811791"/>
            <a:ext cx="2133600" cy="2243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811791"/>
            <a:ext cx="2133600" cy="2243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1811791"/>
            <a:ext cx="2133600" cy="22438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17" name="Group 16"/>
          <p:cNvGrpSpPr/>
          <p:nvPr/>
        </p:nvGrpSpPr>
        <p:grpSpPr>
          <a:xfrm>
            <a:off x="2514600" y="4191000"/>
            <a:ext cx="2743200" cy="2095859"/>
            <a:chOff x="2514600" y="4191000"/>
            <a:chExt cx="2743200" cy="209585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(60)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144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Q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문제</a:t>
            </a:r>
            <a:r>
              <a:rPr lang="en-US" altLang="ko-KR" sz="3800" dirty="0">
                <a:solidFill>
                  <a:srgbClr val="000000"/>
                </a:solidFill>
              </a:rPr>
              <a:t>):</a:t>
            </a:r>
            <a:r>
              <a:rPr lang="en-US" altLang="ko-KR" sz="38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3800" u="sng" dirty="0" smtClean="0">
                <a:solidFill>
                  <a:srgbClr val="000000"/>
                </a:solidFill>
              </a:rPr>
              <a:t>_______</a:t>
            </a:r>
            <a:r>
              <a:rPr lang="en-US" altLang="ko-KR" sz="3800" dirty="0" smtClean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:Yes, I can.</a:t>
            </a:r>
          </a:p>
          <a:p>
            <a:pPr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:No, I can’t.</a:t>
            </a:r>
            <a:endParaRPr lang="en-US" sz="3800" dirty="0">
              <a:solidFill>
                <a:srgbClr val="000000"/>
              </a:solidFill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4190999" y="6248400"/>
            <a:ext cx="4953001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B/C (60-61)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410200" y="457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</a:t>
            </a:r>
            <a:r>
              <a:rPr lang="en-US" sz="3000" dirty="0" smtClean="0"/>
              <a:t>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77030"/>
            <a:ext cx="7467600" cy="5728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876800" y="3429000"/>
          <a:ext cx="41148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</a:tblGrid>
              <a:tr h="10611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4000" dirty="0" smtClean="0">
                <a:solidFill>
                  <a:srgbClr val="FF0000"/>
                </a:solidFill>
              </a:rPr>
              <a:t>Swim</a:t>
            </a:r>
          </a:p>
          <a:p>
            <a:r>
              <a:rPr lang="en-US" sz="4000" dirty="0" smtClean="0">
                <a:solidFill>
                  <a:srgbClr val="FF6600"/>
                </a:solidFill>
              </a:rPr>
              <a:t>Dance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Wink</a:t>
            </a:r>
          </a:p>
          <a:p>
            <a:r>
              <a:rPr lang="en-US" sz="4000" dirty="0" smtClean="0">
                <a:solidFill>
                  <a:srgbClr val="008000"/>
                </a:solidFill>
              </a:rPr>
              <a:t>Sing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Fly</a:t>
            </a:r>
          </a:p>
          <a:p>
            <a:r>
              <a:rPr lang="en-US" sz="4000" dirty="0" smtClean="0">
                <a:solidFill>
                  <a:srgbClr val="660066"/>
                </a:solidFill>
              </a:rPr>
              <a:t>Walk</a:t>
            </a:r>
          </a:p>
          <a:p>
            <a:r>
              <a:rPr lang="en-US" sz="4000" dirty="0" smtClean="0">
                <a:solidFill>
                  <a:srgbClr val="FF00FF"/>
                </a:solidFill>
              </a:rPr>
              <a:t>Run</a:t>
            </a:r>
            <a:endParaRPr lang="en-US" sz="4000" dirty="0" smtClean="0">
              <a:solidFill>
                <a:srgbClr val="660066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Skip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Jump</a:t>
            </a:r>
          </a:p>
          <a:p>
            <a:endParaRPr lang="en-US" sz="4000" dirty="0" smtClean="0">
              <a:solidFill>
                <a:srgbClr val="FF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86200" y="1295400"/>
            <a:ext cx="5010150" cy="1938992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u="sng" dirty="0" smtClean="0"/>
              <a:t>Bingo</a:t>
            </a:r>
          </a:p>
          <a:p>
            <a:r>
              <a:rPr lang="en-US" sz="4000" dirty="0" smtClean="0"/>
              <a:t>-write the</a:t>
            </a:r>
            <a:r>
              <a:rPr lang="en-US" sz="4000" dirty="0" smtClean="0"/>
              <a:t> abilities in </a:t>
            </a:r>
            <a:r>
              <a:rPr lang="en-US" sz="4000" dirty="0" smtClean="0"/>
              <a:t>your bingo board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grpSp>
        <p:nvGrpSpPr>
          <p:cNvPr id="2" name="Group 27"/>
          <p:cNvGrpSpPr/>
          <p:nvPr/>
        </p:nvGrpSpPr>
        <p:grpSpPr>
          <a:xfrm>
            <a:off x="5410200" y="1371600"/>
            <a:ext cx="3733800" cy="1477328"/>
            <a:chOff x="2590800" y="1371600"/>
            <a:chExt cx="3733800" cy="1477328"/>
          </a:xfrm>
        </p:grpSpPr>
        <p:sp>
          <p:nvSpPr>
            <p:cNvPr id="5" name="TextBox 4"/>
            <p:cNvSpPr txBox="1"/>
            <p:nvPr/>
          </p:nvSpPr>
          <p:spPr>
            <a:xfrm>
              <a:off x="2590800" y="1371600"/>
              <a:ext cx="3733800" cy="1477328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1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956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578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6057900" y="1295400"/>
            <a:ext cx="2324100" cy="3323987"/>
            <a:chOff x="114300" y="2772013"/>
            <a:chExt cx="2324100" cy="3323987"/>
          </a:xfrm>
        </p:grpSpPr>
        <p:sp>
          <p:nvSpPr>
            <p:cNvPr id="25" name="TextBox 24"/>
            <p:cNvSpPr txBox="1"/>
            <p:nvPr/>
          </p:nvSpPr>
          <p:spPr>
            <a:xfrm>
              <a:off x="114300" y="27720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2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200" y="4343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38200" y="34290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2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29"/>
          <p:cNvGrpSpPr/>
          <p:nvPr/>
        </p:nvGrpSpPr>
        <p:grpSpPr>
          <a:xfrm>
            <a:off x="5981700" y="1371600"/>
            <a:ext cx="2324100" cy="3323987"/>
            <a:chOff x="2705100" y="2962513"/>
            <a:chExt cx="2324100" cy="3323987"/>
          </a:xfrm>
        </p:grpSpPr>
        <p:sp>
          <p:nvSpPr>
            <p:cNvPr id="26" name="TextBox 25"/>
            <p:cNvSpPr txBox="1"/>
            <p:nvPr/>
          </p:nvSpPr>
          <p:spPr>
            <a:xfrm>
              <a:off x="27051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3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05200" y="4533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48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956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6057900" y="1280993"/>
            <a:ext cx="2324100" cy="3323987"/>
            <a:chOff x="5867400" y="2962513"/>
            <a:chExt cx="2324100" cy="3323987"/>
          </a:xfrm>
        </p:grpSpPr>
        <p:sp>
          <p:nvSpPr>
            <p:cNvPr id="27" name="TextBox 26"/>
            <p:cNvSpPr txBox="1"/>
            <p:nvPr/>
          </p:nvSpPr>
          <p:spPr>
            <a:xfrm>
              <a:off x="58674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4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81800" y="4495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91400" y="3733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72200" y="52197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722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91400" y="51816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sp>
        <p:nvSpPr>
          <p:cNvPr id="29" name="Rectangle 28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4000" dirty="0" smtClean="0">
                <a:solidFill>
                  <a:srgbClr val="FF0000"/>
                </a:solidFill>
              </a:rPr>
              <a:t>Swim</a:t>
            </a:r>
          </a:p>
          <a:p>
            <a:r>
              <a:rPr lang="en-US" sz="4000" dirty="0" smtClean="0">
                <a:solidFill>
                  <a:srgbClr val="FF6600"/>
                </a:solidFill>
              </a:rPr>
              <a:t>Dance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Wink</a:t>
            </a:r>
          </a:p>
          <a:p>
            <a:r>
              <a:rPr lang="en-US" sz="4000" dirty="0" smtClean="0">
                <a:solidFill>
                  <a:srgbClr val="008000"/>
                </a:solidFill>
              </a:rPr>
              <a:t>Sing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Fly</a:t>
            </a:r>
          </a:p>
          <a:p>
            <a:r>
              <a:rPr lang="en-US" sz="4000" dirty="0" smtClean="0">
                <a:solidFill>
                  <a:srgbClr val="660066"/>
                </a:solidFill>
              </a:rPr>
              <a:t>Walk</a:t>
            </a:r>
          </a:p>
          <a:p>
            <a:r>
              <a:rPr lang="en-US" sz="4000" dirty="0" smtClean="0">
                <a:solidFill>
                  <a:srgbClr val="FF00FF"/>
                </a:solidFill>
              </a:rPr>
              <a:t>Run</a:t>
            </a:r>
            <a:endParaRPr lang="en-US" sz="4000" dirty="0" smtClean="0">
              <a:solidFill>
                <a:srgbClr val="660066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Skip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Jump</a:t>
            </a:r>
          </a:p>
          <a:p>
            <a:endParaRPr lang="en-US" sz="4000" dirty="0" smtClean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144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Q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문제</a:t>
            </a:r>
            <a:r>
              <a:rPr lang="en-US" altLang="ko-KR" sz="3800" dirty="0">
                <a:solidFill>
                  <a:srgbClr val="000000"/>
                </a:solidFill>
              </a:rPr>
              <a:t>):</a:t>
            </a:r>
            <a:r>
              <a:rPr lang="en-US" altLang="ko-KR" sz="38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3800" u="sng" dirty="0" smtClean="0">
                <a:solidFill>
                  <a:srgbClr val="000000"/>
                </a:solidFill>
              </a:rPr>
              <a:t>_______</a:t>
            </a:r>
            <a:r>
              <a:rPr lang="en-US" altLang="ko-KR" sz="3800" dirty="0" smtClean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:Yes, I can.</a:t>
            </a:r>
          </a:p>
          <a:p>
            <a:pPr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:No, I can’t.</a:t>
            </a:r>
            <a:endParaRPr lang="en-US" sz="38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200</Words>
  <Application>Microsoft Macintosh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9</cp:revision>
  <dcterms:created xsi:type="dcterms:W3CDTF">2011-12-27T08:14:50Z</dcterms:created>
  <dcterms:modified xsi:type="dcterms:W3CDTF">2011-12-27T08:34:55Z</dcterms:modified>
</cp:coreProperties>
</file>