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1" r:id="rId5"/>
    <p:sldId id="260" r:id="rId6"/>
    <p:sldId id="265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6344B-AC9B-1C40-A364-C03B0D74C3AB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1938-22A2-6546-B280-E513F864E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6344B-AC9B-1C40-A364-C03B0D74C3AB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1938-22A2-6546-B280-E513F864E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6344B-AC9B-1C40-A364-C03B0D74C3AB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1938-22A2-6546-B280-E513F864E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6344B-AC9B-1C40-A364-C03B0D74C3AB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1938-22A2-6546-B280-E513F864E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6344B-AC9B-1C40-A364-C03B0D74C3AB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1938-22A2-6546-B280-E513F864E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6344B-AC9B-1C40-A364-C03B0D74C3AB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1938-22A2-6546-B280-E513F864E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6344B-AC9B-1C40-A364-C03B0D74C3AB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1938-22A2-6546-B280-E513F864E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6344B-AC9B-1C40-A364-C03B0D74C3AB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1938-22A2-6546-B280-E513F864E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6344B-AC9B-1C40-A364-C03B0D74C3AB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1938-22A2-6546-B280-E513F864E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6344B-AC9B-1C40-A364-C03B0D74C3AB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1938-22A2-6546-B280-E513F864E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6344B-AC9B-1C40-A364-C03B0D74C3AB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1938-22A2-6546-B280-E513F864E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6344B-AC9B-1C40-A364-C03B0D74C3AB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21938-22A2-6546-B280-E513F864E6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4" Type="http://schemas.openxmlformats.org/officeDocument/2006/relationships/image" Target="../media/image3.png"/><Relationship Id="rId10" Type="http://schemas.openxmlformats.org/officeDocument/2006/relationships/image" Target="../media/image9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8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4" Type="http://schemas.openxmlformats.org/officeDocument/2006/relationships/image" Target="../media/image3.png"/><Relationship Id="rId10" Type="http://schemas.openxmlformats.org/officeDocument/2006/relationships/image" Target="../media/image9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9" Type="http://schemas.openxmlformats.org/officeDocument/2006/relationships/image" Target="../media/image8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4" Type="http://schemas.openxmlformats.org/officeDocument/2006/relationships/image" Target="../media/image3.png"/><Relationship Id="rId10" Type="http://schemas.openxmlformats.org/officeDocument/2006/relationships/image" Target="../media/image9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9" Type="http://schemas.openxmlformats.org/officeDocument/2006/relationships/image" Target="../media/image8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4" Type="http://schemas.openxmlformats.org/officeDocument/2006/relationships/image" Target="../media/image3.png"/><Relationship Id="rId10" Type="http://schemas.openxmlformats.org/officeDocument/2006/relationships/image" Target="../media/image9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9" Type="http://schemas.openxmlformats.org/officeDocument/2006/relationships/image" Target="../media/image8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6579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2579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8579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605" y="4505326"/>
            <a:ext cx="2178195" cy="136207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62200" y="4495799"/>
            <a:ext cx="2133600" cy="136737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03605" y="4505326"/>
            <a:ext cx="2178195" cy="136207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58000" y="4495799"/>
            <a:ext cx="2178195" cy="136737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1066800" y="914400"/>
            <a:ext cx="7162800" cy="1752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800" b="1" dirty="0" smtClean="0">
                <a:solidFill>
                  <a:srgbClr val="000000"/>
                </a:solidFill>
              </a:rPr>
              <a:t>Q</a:t>
            </a:r>
            <a:r>
              <a:rPr lang="en-US" sz="3800" b="1" dirty="0">
                <a:solidFill>
                  <a:srgbClr val="000000"/>
                </a:solidFill>
              </a:rPr>
              <a:t>(</a:t>
            </a:r>
            <a:r>
              <a:rPr lang="ko-KR" altLang="en-US" sz="3800" dirty="0">
                <a:solidFill>
                  <a:srgbClr val="000000"/>
                </a:solidFill>
              </a:rPr>
              <a:t>문제</a:t>
            </a:r>
            <a:r>
              <a:rPr lang="en-US" altLang="ko-KR" sz="3800" dirty="0">
                <a:solidFill>
                  <a:srgbClr val="000000"/>
                </a:solidFill>
              </a:rPr>
              <a:t>):</a:t>
            </a:r>
            <a:r>
              <a:rPr lang="en-US" altLang="ko-KR" sz="3800" dirty="0" smtClean="0">
                <a:solidFill>
                  <a:srgbClr val="000000"/>
                </a:solidFill>
              </a:rPr>
              <a:t> Can you (</a:t>
            </a:r>
            <a:r>
              <a:rPr lang="en-US" altLang="ko-KR" sz="3800" u="sng" dirty="0" smtClean="0">
                <a:solidFill>
                  <a:srgbClr val="000000"/>
                </a:solidFill>
              </a:rPr>
              <a:t>_______</a:t>
            </a:r>
            <a:r>
              <a:rPr lang="en-US" altLang="ko-KR" sz="3800" dirty="0" smtClean="0">
                <a:solidFill>
                  <a:srgbClr val="000000"/>
                </a:solidFill>
              </a:rPr>
              <a:t>)</a:t>
            </a:r>
            <a:r>
              <a:rPr lang="en-US" sz="3800" dirty="0" smtClean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800" b="1" dirty="0" smtClean="0">
                <a:solidFill>
                  <a:srgbClr val="000000"/>
                </a:solidFill>
              </a:rPr>
              <a:t>A</a:t>
            </a:r>
            <a:r>
              <a:rPr lang="en-US" sz="3800" b="1" dirty="0">
                <a:solidFill>
                  <a:srgbClr val="000000"/>
                </a:solidFill>
              </a:rPr>
              <a:t>(</a:t>
            </a:r>
            <a:r>
              <a:rPr lang="ko-KR" altLang="en-US" sz="3800" dirty="0">
                <a:solidFill>
                  <a:srgbClr val="000000"/>
                </a:solidFill>
              </a:rPr>
              <a:t>답변</a:t>
            </a:r>
            <a:r>
              <a:rPr lang="en-US" altLang="ko-KR" sz="3800" dirty="0">
                <a:solidFill>
                  <a:srgbClr val="000000"/>
                </a:solidFill>
              </a:rPr>
              <a:t>)</a:t>
            </a:r>
            <a:r>
              <a:rPr lang="en-US" sz="3800" dirty="0" smtClean="0">
                <a:solidFill>
                  <a:srgbClr val="000000"/>
                </a:solidFill>
              </a:rPr>
              <a:t>:Yes, I can.</a:t>
            </a:r>
          </a:p>
          <a:p>
            <a:pPr>
              <a:spcBef>
                <a:spcPct val="0"/>
              </a:spcBef>
              <a:defRPr/>
            </a:pPr>
            <a:r>
              <a:rPr lang="en-US" sz="3800" b="1" dirty="0" smtClean="0">
                <a:solidFill>
                  <a:srgbClr val="000000"/>
                </a:solidFill>
              </a:rPr>
              <a:t>A</a:t>
            </a:r>
            <a:r>
              <a:rPr lang="en-US" sz="3800" b="1" dirty="0">
                <a:solidFill>
                  <a:srgbClr val="000000"/>
                </a:solidFill>
              </a:rPr>
              <a:t>(</a:t>
            </a:r>
            <a:r>
              <a:rPr lang="ko-KR" altLang="en-US" sz="3800" dirty="0">
                <a:solidFill>
                  <a:srgbClr val="000000"/>
                </a:solidFill>
              </a:rPr>
              <a:t>답변</a:t>
            </a:r>
            <a:r>
              <a:rPr lang="en-US" altLang="ko-KR" sz="3800" dirty="0">
                <a:solidFill>
                  <a:srgbClr val="000000"/>
                </a:solidFill>
              </a:rPr>
              <a:t>)</a:t>
            </a:r>
            <a:r>
              <a:rPr lang="en-US" sz="3800" dirty="0" smtClean="0">
                <a:solidFill>
                  <a:srgbClr val="000000"/>
                </a:solidFill>
              </a:rPr>
              <a:t>:No, I can’t.</a:t>
            </a:r>
            <a:endParaRPr lang="en-US" sz="3800" dirty="0">
              <a:solidFill>
                <a:srgbClr val="000000"/>
              </a:solidFill>
            </a:endParaRPr>
          </a:p>
        </p:txBody>
      </p:sp>
      <p:grpSp>
        <p:nvGrpSpPr>
          <p:cNvPr id="2" name="Group 15"/>
          <p:cNvGrpSpPr/>
          <p:nvPr/>
        </p:nvGrpSpPr>
        <p:grpSpPr>
          <a:xfrm>
            <a:off x="1371600" y="5334000"/>
            <a:ext cx="2057399" cy="1410059"/>
            <a:chOff x="2514600" y="4191000"/>
            <a:chExt cx="2743200" cy="209585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514600" y="4191000"/>
              <a:ext cx="2743200" cy="181886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3574268" y="5732861"/>
              <a:ext cx="623864" cy="55399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3000" dirty="0" smtClean="0"/>
                <a:t>Fly</a:t>
              </a:r>
              <a:endParaRPr lang="en-US" sz="3000" dirty="0"/>
            </a:p>
          </p:txBody>
        </p:sp>
      </p:grpSp>
      <p:sp>
        <p:nvSpPr>
          <p:cNvPr id="23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638800" y="494436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1371600" y="1524000"/>
            <a:ext cx="7162800" cy="518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500" dirty="0">
                <a:solidFill>
                  <a:srgbClr val="000000"/>
                </a:solidFill>
              </a:rPr>
              <a:t>SWBAT: 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u="sng" dirty="0">
                <a:solidFill>
                  <a:srgbClr val="000000"/>
                </a:solidFill>
              </a:rPr>
              <a:t>Ask/Answer</a:t>
            </a:r>
            <a:r>
              <a:rPr lang="en-US" sz="3500" u="sng" dirty="0" smtClean="0">
                <a:solidFill>
                  <a:srgbClr val="000000"/>
                </a:solidFill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b="1" dirty="0">
                <a:solidFill>
                  <a:srgbClr val="000000"/>
                </a:solidFill>
              </a:rPr>
              <a:t>Q(</a:t>
            </a:r>
            <a:r>
              <a:rPr lang="ko-KR" altLang="en-US" sz="3500" dirty="0">
                <a:solidFill>
                  <a:srgbClr val="000000"/>
                </a:solidFill>
              </a:rPr>
              <a:t>문제</a:t>
            </a:r>
            <a:r>
              <a:rPr lang="en-US" altLang="ko-KR" sz="3500" dirty="0">
                <a:solidFill>
                  <a:srgbClr val="000000"/>
                </a:solidFill>
              </a:rPr>
              <a:t>):</a:t>
            </a:r>
            <a:r>
              <a:rPr lang="en-US" altLang="ko-KR" sz="3500" dirty="0" smtClean="0">
                <a:solidFill>
                  <a:srgbClr val="000000"/>
                </a:solidFill>
              </a:rPr>
              <a:t> Can you (</a:t>
            </a:r>
            <a:r>
              <a:rPr lang="en-US" altLang="ko-KR" sz="3500" u="sng" dirty="0" smtClean="0">
                <a:solidFill>
                  <a:srgbClr val="000000"/>
                </a:solidFill>
              </a:rPr>
              <a:t>ability</a:t>
            </a:r>
            <a:r>
              <a:rPr lang="en-US" altLang="ko-KR" sz="3500" dirty="0" smtClean="0">
                <a:solidFill>
                  <a:srgbClr val="000000"/>
                </a:solidFill>
              </a:rPr>
              <a:t>)</a:t>
            </a:r>
            <a:r>
              <a:rPr lang="en-US" sz="3500" dirty="0" smtClean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b="1" dirty="0" smtClean="0">
                <a:solidFill>
                  <a:srgbClr val="000000"/>
                </a:solidFill>
              </a:rPr>
              <a:t>A</a:t>
            </a:r>
            <a:r>
              <a:rPr lang="en-US" sz="3500" b="1" dirty="0">
                <a:solidFill>
                  <a:srgbClr val="000000"/>
                </a:solidFill>
              </a:rPr>
              <a:t>(</a:t>
            </a:r>
            <a:r>
              <a:rPr lang="ko-KR" altLang="en-US" sz="3500" dirty="0">
                <a:solidFill>
                  <a:srgbClr val="000000"/>
                </a:solidFill>
              </a:rPr>
              <a:t>답변</a:t>
            </a:r>
            <a:r>
              <a:rPr lang="en-US" altLang="ko-KR" sz="3500" dirty="0">
                <a:solidFill>
                  <a:srgbClr val="000000"/>
                </a:solidFill>
              </a:rPr>
              <a:t>)</a:t>
            </a:r>
            <a:r>
              <a:rPr lang="en-US" sz="3500" dirty="0" smtClean="0">
                <a:solidFill>
                  <a:srgbClr val="000000"/>
                </a:solidFill>
              </a:rPr>
              <a:t>:Yes, I can.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b="1" dirty="0" smtClean="0">
                <a:solidFill>
                  <a:srgbClr val="000000"/>
                </a:solidFill>
              </a:rPr>
              <a:t>A</a:t>
            </a:r>
            <a:r>
              <a:rPr lang="en-US" sz="3500" b="1" dirty="0">
                <a:solidFill>
                  <a:srgbClr val="000000"/>
                </a:solidFill>
              </a:rPr>
              <a:t>(</a:t>
            </a:r>
            <a:r>
              <a:rPr lang="ko-KR" altLang="en-US" sz="3500" dirty="0">
                <a:solidFill>
                  <a:srgbClr val="000000"/>
                </a:solidFill>
              </a:rPr>
              <a:t>답변</a:t>
            </a:r>
            <a:r>
              <a:rPr lang="en-US" altLang="ko-KR" sz="3500" dirty="0">
                <a:solidFill>
                  <a:srgbClr val="000000"/>
                </a:solidFill>
              </a:rPr>
              <a:t>)</a:t>
            </a:r>
            <a:r>
              <a:rPr lang="en-US" sz="3500" dirty="0" smtClean="0">
                <a:solidFill>
                  <a:srgbClr val="000000"/>
                </a:solidFill>
              </a:rPr>
              <a:t>:No, I can’t.</a:t>
            </a:r>
          </a:p>
          <a:p>
            <a:pPr lvl="0">
              <a:spcBef>
                <a:spcPct val="0"/>
              </a:spcBef>
              <a:defRPr/>
            </a:pPr>
            <a:endParaRPr lang="en-US" sz="35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500" u="sng" dirty="0" smtClean="0">
                <a:solidFill>
                  <a:srgbClr val="000000"/>
                </a:solidFill>
              </a:rPr>
              <a:t>Say</a:t>
            </a:r>
            <a:r>
              <a:rPr lang="en-US" sz="3500" dirty="0" smtClean="0">
                <a:solidFill>
                  <a:srgbClr val="000000"/>
                </a:solidFill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dirty="0" smtClean="0">
                <a:solidFill>
                  <a:srgbClr val="000000"/>
                </a:solidFill>
              </a:rPr>
              <a:t>Let’s (</a:t>
            </a:r>
            <a:r>
              <a:rPr lang="en-US" sz="3500" u="sng" dirty="0" smtClean="0">
                <a:solidFill>
                  <a:srgbClr val="000000"/>
                </a:solidFill>
              </a:rPr>
              <a:t>ability</a:t>
            </a:r>
            <a:r>
              <a:rPr lang="en-US" sz="3500" dirty="0" smtClean="0">
                <a:solidFill>
                  <a:srgbClr val="000000"/>
                </a:solidFill>
              </a:rPr>
              <a:t>).</a:t>
            </a:r>
          </a:p>
          <a:p>
            <a:pPr>
              <a:spcBef>
                <a:spcPct val="0"/>
              </a:spcBef>
              <a:defRPr/>
            </a:pPr>
            <a:r>
              <a:rPr lang="en-US" sz="3500" dirty="0">
                <a:solidFill>
                  <a:srgbClr val="000000"/>
                </a:solidFill>
              </a:rPr>
              <a:t>Okay!  Let’s (</a:t>
            </a:r>
            <a:r>
              <a:rPr lang="en-US" sz="3500" u="sng" dirty="0">
                <a:solidFill>
                  <a:srgbClr val="000000"/>
                </a:solidFill>
              </a:rPr>
              <a:t>ability</a:t>
            </a:r>
            <a:r>
              <a:rPr lang="en-US" sz="3500" dirty="0">
                <a:solidFill>
                  <a:srgbClr val="000000"/>
                </a:solidFill>
              </a:rPr>
              <a:t>).</a:t>
            </a:r>
          </a:p>
          <a:p>
            <a:pPr lvl="0">
              <a:spcBef>
                <a:spcPct val="0"/>
              </a:spcBef>
              <a:defRPr/>
            </a:pPr>
            <a:endParaRPr lang="en-US" sz="35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6579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2579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8579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605" y="4505326"/>
            <a:ext cx="2178195" cy="136207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62200" y="4495799"/>
            <a:ext cx="2133600" cy="136737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03605" y="4505326"/>
            <a:ext cx="2178195" cy="136207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58000" y="4495799"/>
            <a:ext cx="2178195" cy="136737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1066800" y="990600"/>
            <a:ext cx="7162800" cy="1752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800" b="1" dirty="0" smtClean="0">
                <a:solidFill>
                  <a:srgbClr val="000000"/>
                </a:solidFill>
              </a:rPr>
              <a:t>Q</a:t>
            </a:r>
            <a:r>
              <a:rPr lang="en-US" sz="3800" b="1" dirty="0">
                <a:solidFill>
                  <a:srgbClr val="000000"/>
                </a:solidFill>
              </a:rPr>
              <a:t>(</a:t>
            </a:r>
            <a:r>
              <a:rPr lang="ko-KR" altLang="en-US" sz="3800" dirty="0">
                <a:solidFill>
                  <a:srgbClr val="000000"/>
                </a:solidFill>
              </a:rPr>
              <a:t>문제</a:t>
            </a:r>
            <a:r>
              <a:rPr lang="en-US" altLang="ko-KR" sz="3800" dirty="0">
                <a:solidFill>
                  <a:srgbClr val="000000"/>
                </a:solidFill>
              </a:rPr>
              <a:t>):</a:t>
            </a:r>
            <a:r>
              <a:rPr lang="en-US" altLang="ko-KR" sz="3800" dirty="0" smtClean="0">
                <a:solidFill>
                  <a:srgbClr val="000000"/>
                </a:solidFill>
              </a:rPr>
              <a:t> Can you (</a:t>
            </a:r>
            <a:r>
              <a:rPr lang="en-US" altLang="ko-KR" sz="3800" u="sng" dirty="0" smtClean="0">
                <a:solidFill>
                  <a:srgbClr val="000000"/>
                </a:solidFill>
              </a:rPr>
              <a:t>_______</a:t>
            </a:r>
            <a:r>
              <a:rPr lang="en-US" altLang="ko-KR" sz="3800" dirty="0" smtClean="0">
                <a:solidFill>
                  <a:srgbClr val="000000"/>
                </a:solidFill>
              </a:rPr>
              <a:t>)</a:t>
            </a:r>
            <a:r>
              <a:rPr lang="en-US" sz="3800" dirty="0" smtClean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800" b="1" dirty="0" smtClean="0">
                <a:solidFill>
                  <a:srgbClr val="000000"/>
                </a:solidFill>
              </a:rPr>
              <a:t>A</a:t>
            </a:r>
            <a:r>
              <a:rPr lang="en-US" sz="3800" b="1" dirty="0">
                <a:solidFill>
                  <a:srgbClr val="000000"/>
                </a:solidFill>
              </a:rPr>
              <a:t>(</a:t>
            </a:r>
            <a:r>
              <a:rPr lang="ko-KR" altLang="en-US" sz="3800" dirty="0">
                <a:solidFill>
                  <a:srgbClr val="000000"/>
                </a:solidFill>
              </a:rPr>
              <a:t>답변</a:t>
            </a:r>
            <a:r>
              <a:rPr lang="en-US" altLang="ko-KR" sz="3800" dirty="0">
                <a:solidFill>
                  <a:srgbClr val="000000"/>
                </a:solidFill>
              </a:rPr>
              <a:t>)</a:t>
            </a:r>
            <a:r>
              <a:rPr lang="en-US" sz="3800" dirty="0" smtClean="0">
                <a:solidFill>
                  <a:srgbClr val="000000"/>
                </a:solidFill>
              </a:rPr>
              <a:t>:Yes, I can.</a:t>
            </a:r>
          </a:p>
          <a:p>
            <a:pPr>
              <a:spcBef>
                <a:spcPct val="0"/>
              </a:spcBef>
              <a:defRPr/>
            </a:pPr>
            <a:r>
              <a:rPr lang="en-US" sz="3800" b="1" dirty="0" smtClean="0">
                <a:solidFill>
                  <a:srgbClr val="000000"/>
                </a:solidFill>
              </a:rPr>
              <a:t>A</a:t>
            </a:r>
            <a:r>
              <a:rPr lang="en-US" sz="3800" b="1" dirty="0">
                <a:solidFill>
                  <a:srgbClr val="000000"/>
                </a:solidFill>
              </a:rPr>
              <a:t>(</a:t>
            </a:r>
            <a:r>
              <a:rPr lang="ko-KR" altLang="en-US" sz="3800" dirty="0">
                <a:solidFill>
                  <a:srgbClr val="000000"/>
                </a:solidFill>
              </a:rPr>
              <a:t>답변</a:t>
            </a:r>
            <a:r>
              <a:rPr lang="en-US" altLang="ko-KR" sz="3800" dirty="0">
                <a:solidFill>
                  <a:srgbClr val="000000"/>
                </a:solidFill>
              </a:rPr>
              <a:t>)</a:t>
            </a:r>
            <a:r>
              <a:rPr lang="en-US" sz="3800" dirty="0" smtClean="0">
                <a:solidFill>
                  <a:srgbClr val="000000"/>
                </a:solidFill>
              </a:rPr>
              <a:t>:No, I can’t.</a:t>
            </a:r>
            <a:endParaRPr lang="en-US" sz="3800" dirty="0">
              <a:solidFill>
                <a:srgbClr val="000000"/>
              </a:solidFill>
            </a:endParaRPr>
          </a:p>
        </p:txBody>
      </p:sp>
      <p:grpSp>
        <p:nvGrpSpPr>
          <p:cNvPr id="2" name="Group 15"/>
          <p:cNvGrpSpPr/>
          <p:nvPr/>
        </p:nvGrpSpPr>
        <p:grpSpPr>
          <a:xfrm>
            <a:off x="1371600" y="5334000"/>
            <a:ext cx="2057399" cy="1410059"/>
            <a:chOff x="2514600" y="4191000"/>
            <a:chExt cx="2743200" cy="209585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514600" y="4191000"/>
              <a:ext cx="2743200" cy="181886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3574268" y="5732861"/>
              <a:ext cx="623864" cy="55399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3000" dirty="0" smtClean="0"/>
                <a:t>Fly</a:t>
              </a:r>
              <a:endParaRPr lang="en-US" sz="3000" dirty="0"/>
            </a:p>
          </p:txBody>
        </p:sp>
      </p:grpSp>
      <p:sp>
        <p:nvSpPr>
          <p:cNvPr id="24" name="Title 2"/>
          <p:cNvSpPr txBox="1">
            <a:spLocks/>
          </p:cNvSpPr>
          <p:nvPr/>
        </p:nvSpPr>
        <p:spPr>
          <a:xfrm>
            <a:off x="5332603" y="6252899"/>
            <a:ext cx="3811397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A (62)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6579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2579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8579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605" y="4505326"/>
            <a:ext cx="2178195" cy="136207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62200" y="4495799"/>
            <a:ext cx="2133600" cy="136737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03605" y="4505326"/>
            <a:ext cx="2178195" cy="136207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58000" y="4495799"/>
            <a:ext cx="2178195" cy="136737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1066800" y="990600"/>
            <a:ext cx="7162800" cy="1752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Let’s </a:t>
            </a:r>
            <a:r>
              <a:rPr lang="en-US" sz="4000" dirty="0">
                <a:solidFill>
                  <a:srgbClr val="000000"/>
                </a:solidFill>
              </a:rPr>
              <a:t>(</a:t>
            </a:r>
            <a:r>
              <a:rPr lang="en-US" sz="4000" u="sng" dirty="0">
                <a:solidFill>
                  <a:srgbClr val="000000"/>
                </a:solidFill>
              </a:rPr>
              <a:t>ability</a:t>
            </a:r>
            <a:r>
              <a:rPr lang="en-US" sz="4000" dirty="0">
                <a:solidFill>
                  <a:srgbClr val="000000"/>
                </a:solidFill>
              </a:rPr>
              <a:t>).</a:t>
            </a:r>
          </a:p>
          <a:p>
            <a:pPr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Okay!  Let’s (</a:t>
            </a:r>
            <a:r>
              <a:rPr lang="en-US" sz="4000" u="sng" dirty="0">
                <a:solidFill>
                  <a:srgbClr val="000000"/>
                </a:solidFill>
              </a:rPr>
              <a:t>ability</a:t>
            </a:r>
            <a:r>
              <a:rPr lang="en-US" sz="4000" dirty="0" smtClean="0">
                <a:solidFill>
                  <a:srgbClr val="000000"/>
                </a:solidFill>
              </a:rPr>
              <a:t>).</a:t>
            </a:r>
            <a:endParaRPr lang="en-US" sz="4000" dirty="0">
              <a:solidFill>
                <a:srgbClr val="000000"/>
              </a:solidFill>
            </a:endParaRPr>
          </a:p>
        </p:txBody>
      </p:sp>
      <p:grpSp>
        <p:nvGrpSpPr>
          <p:cNvPr id="2" name="Group 15"/>
          <p:cNvGrpSpPr/>
          <p:nvPr/>
        </p:nvGrpSpPr>
        <p:grpSpPr>
          <a:xfrm>
            <a:off x="1371600" y="5334000"/>
            <a:ext cx="2057399" cy="1410059"/>
            <a:chOff x="2514600" y="4191000"/>
            <a:chExt cx="2743200" cy="209585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514600" y="4191000"/>
              <a:ext cx="2743200" cy="181886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3574268" y="5732861"/>
              <a:ext cx="623864" cy="55399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3000" dirty="0" smtClean="0"/>
                <a:t>Fly</a:t>
              </a:r>
              <a:endParaRPr lang="en-US" sz="3000" dirty="0"/>
            </a:p>
          </p:txBody>
        </p:sp>
      </p:grpSp>
      <p:sp>
        <p:nvSpPr>
          <p:cNvPr id="24" name="Title 2"/>
          <p:cNvSpPr txBox="1">
            <a:spLocks/>
          </p:cNvSpPr>
          <p:nvPr/>
        </p:nvSpPr>
        <p:spPr>
          <a:xfrm>
            <a:off x="5332603" y="6252899"/>
            <a:ext cx="3811397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B (63)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5867400" y="816114"/>
            <a:ext cx="3276600" cy="634668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u="sng" noProof="0" dirty="0" smtClean="0"/>
              <a:t>Script</a:t>
            </a:r>
          </a:p>
          <a:p>
            <a:pPr lvl="0">
              <a:spcBef>
                <a:spcPct val="0"/>
              </a:spcBef>
            </a:pPr>
            <a:r>
              <a:rPr lang="en-US" sz="3000" u="sng" dirty="0" smtClean="0"/>
              <a:t>Girl1:</a:t>
            </a:r>
            <a:r>
              <a:rPr lang="en-US" sz="3000" dirty="0" smtClean="0"/>
              <a:t> Can you swim?</a:t>
            </a:r>
          </a:p>
          <a:p>
            <a:pPr lvl="0">
              <a:spcBef>
                <a:spcPct val="0"/>
              </a:spcBef>
            </a:pPr>
            <a:r>
              <a:rPr lang="en-US" sz="3000" u="sng" dirty="0" smtClean="0"/>
              <a:t>Boy1</a:t>
            </a:r>
            <a:r>
              <a:rPr lang="en-US" sz="3000" dirty="0" smtClean="0"/>
              <a:t>: No, I can’t.</a:t>
            </a:r>
          </a:p>
          <a:p>
            <a:pPr lvl="0">
              <a:spcBef>
                <a:spcPct val="0"/>
              </a:spcBef>
            </a:pPr>
            <a:r>
              <a:rPr lang="en-US" sz="3000" u="sng" dirty="0" smtClean="0"/>
              <a:t>Girl1:</a:t>
            </a:r>
            <a:r>
              <a:rPr lang="en-US" sz="3000" dirty="0" smtClean="0"/>
              <a:t> Can you wink?</a:t>
            </a:r>
          </a:p>
          <a:p>
            <a:pPr lvl="0">
              <a:spcBef>
                <a:spcPct val="0"/>
              </a:spcBef>
            </a:pPr>
            <a:r>
              <a:rPr lang="en-US" sz="3000" u="sng" noProof="0" dirty="0" smtClean="0"/>
              <a:t>Girl2:</a:t>
            </a:r>
            <a:r>
              <a:rPr lang="en-US" sz="3000" noProof="0" dirty="0" smtClean="0"/>
              <a:t> No, I can’t.</a:t>
            </a:r>
          </a:p>
          <a:p>
            <a:pPr lvl="0">
              <a:spcBef>
                <a:spcPct val="0"/>
              </a:spcBef>
            </a:pPr>
            <a:r>
              <a:rPr lang="en-US" sz="3000" u="sng" dirty="0" smtClean="0"/>
              <a:t>Girl1:</a:t>
            </a:r>
            <a:r>
              <a:rPr lang="en-US" sz="3000" dirty="0" smtClean="0"/>
              <a:t> Can you sing?</a:t>
            </a:r>
          </a:p>
          <a:p>
            <a:pPr lvl="0">
              <a:spcBef>
                <a:spcPct val="0"/>
              </a:spcBef>
            </a:pPr>
            <a:r>
              <a:rPr lang="en-US" sz="3000" u="sng" noProof="0" dirty="0" smtClean="0"/>
              <a:t>Boy2:</a:t>
            </a:r>
            <a:r>
              <a:rPr lang="en-US" sz="3000" noProof="0" dirty="0" smtClean="0"/>
              <a:t> No, I can’t.</a:t>
            </a:r>
          </a:p>
          <a:p>
            <a:pPr lvl="0">
              <a:spcBef>
                <a:spcPct val="0"/>
              </a:spcBef>
            </a:pPr>
            <a:r>
              <a:rPr lang="en-US" sz="3000" u="sng" dirty="0" smtClean="0"/>
              <a:t>Girl1:</a:t>
            </a:r>
            <a:r>
              <a:rPr lang="en-US" sz="3000" dirty="0" smtClean="0"/>
              <a:t> Can you dance?</a:t>
            </a:r>
          </a:p>
          <a:p>
            <a:pPr lvl="0">
              <a:spcBef>
                <a:spcPct val="0"/>
              </a:spcBef>
            </a:pPr>
            <a:r>
              <a:rPr lang="en-US" sz="3000" u="sng" noProof="0" dirty="0" smtClean="0"/>
              <a:t>Boy2/Girl2/Boy1:</a:t>
            </a:r>
            <a:r>
              <a:rPr lang="en-US" sz="3000" noProof="0" dirty="0" smtClean="0"/>
              <a:t> Yes, I can.</a:t>
            </a:r>
          </a:p>
          <a:p>
            <a:pPr lvl="0">
              <a:spcBef>
                <a:spcPct val="0"/>
              </a:spcBef>
            </a:pPr>
            <a:r>
              <a:rPr lang="en-US" sz="3000" u="sng" dirty="0" smtClean="0"/>
              <a:t>Girl1:</a:t>
            </a:r>
            <a:r>
              <a:rPr lang="en-US" sz="3000" dirty="0" smtClean="0"/>
              <a:t> OK! Let’s dance!</a:t>
            </a:r>
            <a:endParaRPr lang="en-US" sz="3000" u="sng" noProof="0" dirty="0" smtClean="0"/>
          </a:p>
          <a:p>
            <a:pPr lvl="0">
              <a:spcBef>
                <a:spcPct val="0"/>
              </a:spcBef>
            </a:pPr>
            <a:endParaRPr lang="en-US" sz="3077" noProof="0" dirty="0" smtClean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6477000" y="0"/>
            <a:ext cx="26670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000" dirty="0" smtClean="0"/>
              <a:t>Abilities </a:t>
            </a:r>
            <a:r>
              <a:rPr lang="ko-KR" sz="3000" dirty="0" smtClean="0"/>
              <a:t>능력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0"/>
            <a:ext cx="5867400" cy="6049844"/>
          </a:xfrm>
          <a:prstGeom prst="rect">
            <a:avLst/>
          </a:prstGeom>
        </p:spPr>
      </p:pic>
      <p:sp>
        <p:nvSpPr>
          <p:cNvPr id="9" name="Title 2"/>
          <p:cNvSpPr txBox="1">
            <a:spLocks/>
          </p:cNvSpPr>
          <p:nvPr/>
        </p:nvSpPr>
        <p:spPr>
          <a:xfrm>
            <a:off x="0" y="0"/>
            <a:ext cx="3811397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A (62)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400" y="2819400"/>
            <a:ext cx="63370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Girl1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576093" y="3276600"/>
            <a:ext cx="65219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267200" y="2634734"/>
            <a:ext cx="63370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Girl1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5791200"/>
            <a:ext cx="63370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Girl1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328693" y="6160532"/>
            <a:ext cx="63370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Girl1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005093" y="2362200"/>
            <a:ext cx="63370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Girl2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054589" y="5791200"/>
            <a:ext cx="65219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048000" y="589002"/>
            <a:ext cx="3811397" cy="553998"/>
          </a:xfrm>
          <a:prstGeom prst="rect">
            <a:avLst/>
          </a:prstGeom>
          <a:solidFill>
            <a:srgbClr val="FFF450"/>
          </a:solidFill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3000" dirty="0" smtClean="0"/>
              <a:t>Game Time </a:t>
            </a:r>
            <a:r>
              <a:rPr lang="ko-KR" altLang="en-US" sz="3000" dirty="0" smtClean="0"/>
              <a:t>게임 시간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6579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2579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8579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605" y="4505326"/>
            <a:ext cx="2178195" cy="136207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62200" y="4495799"/>
            <a:ext cx="2133600" cy="136737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03605" y="4505326"/>
            <a:ext cx="2178195" cy="136207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58000" y="4495799"/>
            <a:ext cx="2178195" cy="136737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1066800" y="990600"/>
            <a:ext cx="7162800" cy="1752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Let’s </a:t>
            </a:r>
            <a:r>
              <a:rPr lang="en-US" sz="4000" dirty="0">
                <a:solidFill>
                  <a:srgbClr val="000000"/>
                </a:solidFill>
              </a:rPr>
              <a:t>(</a:t>
            </a:r>
            <a:r>
              <a:rPr lang="en-US" sz="4000" u="sng" dirty="0">
                <a:solidFill>
                  <a:srgbClr val="000000"/>
                </a:solidFill>
              </a:rPr>
              <a:t>ability</a:t>
            </a:r>
            <a:r>
              <a:rPr lang="en-US" sz="4000" dirty="0">
                <a:solidFill>
                  <a:srgbClr val="000000"/>
                </a:solidFill>
              </a:rPr>
              <a:t>).</a:t>
            </a:r>
          </a:p>
          <a:p>
            <a:pPr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Okay!  Let’s (</a:t>
            </a:r>
            <a:r>
              <a:rPr lang="en-US" sz="4000" u="sng" dirty="0">
                <a:solidFill>
                  <a:srgbClr val="000000"/>
                </a:solidFill>
              </a:rPr>
              <a:t>ability</a:t>
            </a:r>
            <a:r>
              <a:rPr lang="en-US" sz="4000" dirty="0" smtClean="0">
                <a:solidFill>
                  <a:srgbClr val="000000"/>
                </a:solidFill>
              </a:rPr>
              <a:t>).</a:t>
            </a:r>
            <a:endParaRPr lang="en-US" sz="4000" dirty="0">
              <a:solidFill>
                <a:srgbClr val="000000"/>
              </a:solidFill>
            </a:endParaRPr>
          </a:p>
        </p:txBody>
      </p:sp>
      <p:grpSp>
        <p:nvGrpSpPr>
          <p:cNvPr id="2" name="Group 15"/>
          <p:cNvGrpSpPr/>
          <p:nvPr/>
        </p:nvGrpSpPr>
        <p:grpSpPr>
          <a:xfrm>
            <a:off x="1371600" y="5334000"/>
            <a:ext cx="2057399" cy="1410059"/>
            <a:chOff x="2514600" y="4191000"/>
            <a:chExt cx="2743200" cy="209585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514600" y="4191000"/>
              <a:ext cx="2743200" cy="181886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3574268" y="5732861"/>
              <a:ext cx="623864" cy="55399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3000" dirty="0" smtClean="0"/>
                <a:t>Fly</a:t>
              </a:r>
              <a:endParaRPr lang="en-US" sz="3000" dirty="0"/>
            </a:p>
          </p:txBody>
        </p:sp>
      </p:grpSp>
      <p:sp>
        <p:nvSpPr>
          <p:cNvPr id="25" name="Title 2"/>
          <p:cNvSpPr txBox="1">
            <a:spLocks/>
          </p:cNvSpPr>
          <p:nvPr/>
        </p:nvSpPr>
        <p:spPr>
          <a:xfrm>
            <a:off x="0" y="24824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0"/>
            <a:ext cx="75438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sz="4000" u="sng" noProof="0" dirty="0" smtClean="0"/>
              <a:t>Script</a:t>
            </a:r>
          </a:p>
          <a:p>
            <a:pPr lvl="0">
              <a:spcBef>
                <a:spcPct val="0"/>
              </a:spcBef>
            </a:pPr>
            <a:r>
              <a:rPr lang="en-US" sz="4000" u="sng" dirty="0" smtClean="0"/>
              <a:t>Girl1:</a:t>
            </a:r>
            <a:r>
              <a:rPr lang="en-US" sz="4000" dirty="0" smtClean="0"/>
              <a:t> Can you swim?</a:t>
            </a:r>
          </a:p>
          <a:p>
            <a:pPr lvl="0">
              <a:spcBef>
                <a:spcPct val="0"/>
              </a:spcBef>
            </a:pPr>
            <a:r>
              <a:rPr lang="en-US" sz="4000" u="sng" dirty="0" smtClean="0"/>
              <a:t>Boy1</a:t>
            </a:r>
            <a:r>
              <a:rPr lang="en-US" sz="4000" dirty="0" smtClean="0"/>
              <a:t>: No, I can’t.</a:t>
            </a:r>
          </a:p>
          <a:p>
            <a:pPr lvl="0">
              <a:spcBef>
                <a:spcPct val="0"/>
              </a:spcBef>
            </a:pPr>
            <a:r>
              <a:rPr lang="en-US" sz="4000" u="sng" dirty="0" smtClean="0"/>
              <a:t>Girl1:</a:t>
            </a:r>
            <a:r>
              <a:rPr lang="en-US" sz="4000" dirty="0" smtClean="0"/>
              <a:t> Can you wink?</a:t>
            </a:r>
          </a:p>
          <a:p>
            <a:pPr lvl="0">
              <a:spcBef>
                <a:spcPct val="0"/>
              </a:spcBef>
            </a:pPr>
            <a:r>
              <a:rPr lang="en-US" sz="4000" u="sng" noProof="0" dirty="0" smtClean="0"/>
              <a:t>Girl2:</a:t>
            </a:r>
            <a:r>
              <a:rPr lang="en-US" sz="4000" noProof="0" dirty="0" smtClean="0"/>
              <a:t> No, I can’t.</a:t>
            </a:r>
          </a:p>
          <a:p>
            <a:pPr lvl="0">
              <a:spcBef>
                <a:spcPct val="0"/>
              </a:spcBef>
            </a:pPr>
            <a:r>
              <a:rPr lang="en-US" sz="4000" u="sng" dirty="0" smtClean="0"/>
              <a:t>Girl1:</a:t>
            </a:r>
            <a:r>
              <a:rPr lang="en-US" sz="4000" dirty="0" smtClean="0"/>
              <a:t> Can you sing?</a:t>
            </a:r>
          </a:p>
          <a:p>
            <a:pPr lvl="0">
              <a:spcBef>
                <a:spcPct val="0"/>
              </a:spcBef>
            </a:pPr>
            <a:r>
              <a:rPr lang="en-US" sz="4000" u="sng" noProof="0" dirty="0" smtClean="0"/>
              <a:t>Boy2:</a:t>
            </a:r>
            <a:r>
              <a:rPr lang="en-US" sz="4000" noProof="0" dirty="0" smtClean="0"/>
              <a:t> No, I can’t.</a:t>
            </a:r>
          </a:p>
          <a:p>
            <a:pPr lvl="0">
              <a:spcBef>
                <a:spcPct val="0"/>
              </a:spcBef>
            </a:pPr>
            <a:r>
              <a:rPr lang="en-US" sz="4000" u="sng" dirty="0" smtClean="0"/>
              <a:t>Girl1:</a:t>
            </a:r>
            <a:r>
              <a:rPr lang="en-US" sz="4000" dirty="0" smtClean="0"/>
              <a:t> Can you dance?</a:t>
            </a:r>
          </a:p>
          <a:p>
            <a:pPr lvl="0">
              <a:spcBef>
                <a:spcPct val="0"/>
              </a:spcBef>
            </a:pPr>
            <a:r>
              <a:rPr lang="en-US" sz="4000" u="sng" noProof="0" dirty="0" smtClean="0"/>
              <a:t>Boy2/Girl2/Boy1:</a:t>
            </a:r>
            <a:r>
              <a:rPr lang="en-US" sz="4000" noProof="0" dirty="0" smtClean="0"/>
              <a:t> Yes, I can.</a:t>
            </a:r>
          </a:p>
          <a:p>
            <a:pPr lvl="0">
              <a:spcBef>
                <a:spcPct val="0"/>
              </a:spcBef>
            </a:pPr>
            <a:r>
              <a:rPr lang="en-US" sz="4000" u="sng" dirty="0" smtClean="0"/>
              <a:t>Girl1:</a:t>
            </a:r>
            <a:r>
              <a:rPr lang="en-US" sz="4000" dirty="0" smtClean="0"/>
              <a:t> OK! Let’s dance!</a:t>
            </a:r>
            <a:endParaRPr lang="en-US" sz="4000" u="sng" noProof="0" dirty="0" smtClean="0"/>
          </a:p>
          <a:p>
            <a:pPr lvl="0">
              <a:spcBef>
                <a:spcPct val="0"/>
              </a:spcBef>
            </a:pPr>
            <a:endParaRPr lang="en-US" sz="4000" noProof="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43000"/>
            <a:ext cx="3365500" cy="30524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8100" y="1124555"/>
            <a:ext cx="3752850" cy="27997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81200" y="4195430"/>
            <a:ext cx="1432003" cy="86177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5000" dirty="0" smtClean="0"/>
              <a:t>Girl1</a:t>
            </a:r>
            <a:endParaRPr lang="en-US" sz="5000" dirty="0"/>
          </a:p>
        </p:txBody>
      </p:sp>
      <p:sp>
        <p:nvSpPr>
          <p:cNvPr id="7" name="TextBox 6"/>
          <p:cNvSpPr txBox="1"/>
          <p:nvPr/>
        </p:nvSpPr>
        <p:spPr>
          <a:xfrm>
            <a:off x="6324600" y="3962400"/>
            <a:ext cx="1483349" cy="86177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5000" dirty="0" smtClean="0"/>
              <a:t>Boy1</a:t>
            </a:r>
            <a:endParaRPr lang="en-US" sz="5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81200" y="4195430"/>
            <a:ext cx="1432003" cy="86177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5000" dirty="0" smtClean="0"/>
              <a:t>Girl2</a:t>
            </a:r>
            <a:endParaRPr lang="en-US" sz="5000" dirty="0"/>
          </a:p>
        </p:txBody>
      </p:sp>
      <p:sp>
        <p:nvSpPr>
          <p:cNvPr id="7" name="TextBox 6"/>
          <p:cNvSpPr txBox="1"/>
          <p:nvPr/>
        </p:nvSpPr>
        <p:spPr>
          <a:xfrm>
            <a:off x="6324600" y="3962400"/>
            <a:ext cx="1483349" cy="86177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5000" dirty="0" smtClean="0"/>
              <a:t>Boy1</a:t>
            </a:r>
            <a:endParaRPr lang="en-US" sz="5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350" y="1338837"/>
            <a:ext cx="3829050" cy="28565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9275" y="707571"/>
            <a:ext cx="2914650" cy="333102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319</Words>
  <Application>Microsoft Macintosh PowerPoint</Application>
  <PresentationFormat>On-screen Show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13</cp:revision>
  <dcterms:created xsi:type="dcterms:W3CDTF">2011-12-27T08:34:19Z</dcterms:created>
  <dcterms:modified xsi:type="dcterms:W3CDTF">2011-12-27T08:54:54Z</dcterms:modified>
</cp:coreProperties>
</file>