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9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35548-3772-AD41-877B-EDC85929EF2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A4540-8023-4C42-861A-3337F1375A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6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6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8579" y="2918553"/>
            <a:ext cx="2133600" cy="140561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4495799"/>
            <a:ext cx="2133600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3605" y="4505326"/>
            <a:ext cx="2178195" cy="13620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495799"/>
            <a:ext cx="2178195" cy="136737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1066800" y="990600"/>
            <a:ext cx="7162800" cy="175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Let’s </a:t>
            </a:r>
            <a:r>
              <a:rPr lang="en-US" sz="4000" dirty="0">
                <a:solidFill>
                  <a:srgbClr val="000000"/>
                </a:solidFill>
              </a:rPr>
              <a:t>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>
                <a:solidFill>
                  <a:srgbClr val="000000"/>
                </a:solidFill>
              </a:rPr>
              <a:t>).</a:t>
            </a:r>
          </a:p>
          <a:p>
            <a:pPr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Okay!  Let’s (</a:t>
            </a:r>
            <a:r>
              <a:rPr lang="en-US" sz="4000" u="sng" dirty="0">
                <a:solidFill>
                  <a:srgbClr val="000000"/>
                </a:solidFill>
              </a:rPr>
              <a:t>ability</a:t>
            </a:r>
            <a:r>
              <a:rPr lang="en-US" sz="4000" dirty="0" smtClean="0">
                <a:solidFill>
                  <a:srgbClr val="000000"/>
                </a:solidFill>
              </a:rPr>
              <a:t>).</a:t>
            </a:r>
            <a:endParaRPr lang="en-US" sz="4000" dirty="0">
              <a:solidFill>
                <a:srgbClr val="000000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371600" y="5334000"/>
            <a:ext cx="2057399" cy="1410059"/>
            <a:chOff x="2514600" y="4191000"/>
            <a:chExt cx="2743200" cy="20958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14600" y="4191000"/>
              <a:ext cx="2743200" cy="18188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574268" y="5732861"/>
              <a:ext cx="623864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Fly</a:t>
              </a:r>
              <a:endParaRPr lang="en-US" sz="3000" dirty="0"/>
            </a:p>
          </p:txBody>
        </p:sp>
      </p:grpSp>
      <p:sp>
        <p:nvSpPr>
          <p:cNvPr id="25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</a:t>
            </a:r>
            <a:r>
              <a:rPr lang="en-US" sz="3000" u="sng" dirty="0" smtClean="0">
                <a:solidFill>
                  <a:srgbClr val="000000"/>
                </a:solidFill>
              </a:rPr>
              <a:t>: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-V --- </a:t>
            </a:r>
            <a:r>
              <a:rPr lang="en-US" sz="3000" dirty="0" err="1">
                <a:solidFill>
                  <a:srgbClr val="000000"/>
                </a:solidFill>
              </a:rPr>
              <a:t>v</a:t>
            </a:r>
            <a:r>
              <a:rPr lang="en-US" sz="3000" dirty="0">
                <a:solidFill>
                  <a:srgbClr val="000000"/>
                </a:solidFill>
              </a:rPr>
              <a:t> --- Violin, Vanilla, Van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62123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V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532192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95800" y="2057400"/>
            <a:ext cx="187195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violin</a:t>
            </a:r>
            <a:endParaRPr lang="en-US" sz="6000" dirty="0"/>
          </a:p>
        </p:txBody>
      </p:sp>
      <p:sp>
        <p:nvSpPr>
          <p:cNvPr id="29" name="TextBox 28"/>
          <p:cNvSpPr txBox="1"/>
          <p:nvPr/>
        </p:nvSpPr>
        <p:spPr>
          <a:xfrm>
            <a:off x="4361149" y="3810000"/>
            <a:ext cx="2192051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vanilla</a:t>
            </a:r>
            <a:endParaRPr lang="en-US" sz="6000" dirty="0"/>
          </a:p>
        </p:txBody>
      </p:sp>
      <p:sp>
        <p:nvSpPr>
          <p:cNvPr id="31" name="TextBox 30"/>
          <p:cNvSpPr txBox="1"/>
          <p:nvPr/>
        </p:nvSpPr>
        <p:spPr>
          <a:xfrm>
            <a:off x="76200" y="4506459"/>
            <a:ext cx="1293744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van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349" y="1523999"/>
            <a:ext cx="2546651" cy="19173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581" y="3486150"/>
            <a:ext cx="2662316" cy="17716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506459"/>
            <a:ext cx="2895600" cy="1513341"/>
          </a:xfrm>
          <a:prstGeom prst="rect">
            <a:avLst/>
          </a:prstGeom>
        </p:spPr>
      </p:pic>
      <p:sp>
        <p:nvSpPr>
          <p:cNvPr id="15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76201"/>
          <a:ext cx="8991600" cy="678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21464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638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Abilities </a:t>
            </a:r>
            <a:r>
              <a:rPr lang="ko-KR" sz="5400" dirty="0" smtClean="0"/>
              <a:t>능력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33600" y="1219200"/>
            <a:ext cx="4724400" cy="5638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</a:t>
            </a:r>
            <a:r>
              <a:rPr lang="en-US" sz="3000" dirty="0" smtClean="0">
                <a:solidFill>
                  <a:srgbClr val="000000"/>
                </a:solidFill>
              </a:rPr>
              <a:t>T </a:t>
            </a:r>
            <a:r>
              <a:rPr lang="en-US" sz="3000" dirty="0" smtClean="0">
                <a:solidFill>
                  <a:srgbClr val="000000"/>
                </a:solidFill>
              </a:rPr>
              <a:t>-</a:t>
            </a:r>
            <a:r>
              <a:rPr lang="en-US" sz="3000" dirty="0">
                <a:solidFill>
                  <a:srgbClr val="000000"/>
                </a:solidFill>
              </a:rPr>
              <a:t>--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>
                <a:solidFill>
                  <a:srgbClr val="000000"/>
                </a:solidFill>
              </a:rPr>
              <a:t>t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>
                <a:solidFill>
                  <a:srgbClr val="000000"/>
                </a:solidFill>
              </a:rPr>
              <a:t>---</a:t>
            </a:r>
            <a:r>
              <a:rPr lang="en-US" sz="3000" dirty="0" smtClean="0">
                <a:solidFill>
                  <a:srgbClr val="000000"/>
                </a:solidFill>
              </a:rPr>
              <a:t> Teacher, Tiger, Truck, Top, Ticket,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</a:t>
            </a:r>
            <a:r>
              <a:rPr lang="en-US" sz="3000" dirty="0" smtClean="0">
                <a:solidFill>
                  <a:srgbClr val="000000"/>
                </a:solidFill>
              </a:rPr>
              <a:t>U </a:t>
            </a:r>
            <a:r>
              <a:rPr lang="en-US" sz="3000" dirty="0" smtClean="0">
                <a:solidFill>
                  <a:srgbClr val="000000"/>
                </a:solidFill>
              </a:rPr>
              <a:t>-</a:t>
            </a:r>
            <a:r>
              <a:rPr lang="en-US" sz="3000" dirty="0">
                <a:solidFill>
                  <a:srgbClr val="000000"/>
                </a:solidFill>
              </a:rPr>
              <a:t>--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>
                <a:solidFill>
                  <a:srgbClr val="000000"/>
                </a:solidFill>
              </a:rPr>
              <a:t>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>
                <a:solidFill>
                  <a:srgbClr val="000000"/>
                </a:solidFill>
              </a:rPr>
              <a:t>---</a:t>
            </a:r>
            <a:r>
              <a:rPr lang="en-US" sz="3000" dirty="0" smtClean="0">
                <a:solidFill>
                  <a:srgbClr val="000000"/>
                </a:solidFill>
              </a:rPr>
              <a:t> Up, Udder, Underwear, Umbrella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-V </a:t>
            </a:r>
            <a:r>
              <a:rPr lang="en-US" sz="3000" dirty="0">
                <a:solidFill>
                  <a:srgbClr val="000000"/>
                </a:solidFill>
              </a:rPr>
              <a:t>---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>
                <a:solidFill>
                  <a:srgbClr val="000000"/>
                </a:solidFill>
              </a:rPr>
              <a:t>v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>
                <a:solidFill>
                  <a:srgbClr val="000000"/>
                </a:solidFill>
              </a:rPr>
              <a:t>--</a:t>
            </a:r>
            <a:r>
              <a:rPr lang="en-US" sz="3000" dirty="0" smtClean="0">
                <a:solidFill>
                  <a:srgbClr val="000000"/>
                </a:solidFill>
              </a:rPr>
              <a:t>-</a:t>
            </a:r>
            <a:r>
              <a:rPr lang="en-US" sz="3000" dirty="0" smtClean="0">
                <a:solidFill>
                  <a:srgbClr val="000000"/>
                </a:solidFill>
              </a:rPr>
              <a:t> Violin, Vanilla, Van</a:t>
            </a: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-T --- </a:t>
            </a:r>
            <a:r>
              <a:rPr lang="en-US" sz="3000" dirty="0" err="1">
                <a:solidFill>
                  <a:srgbClr val="000000"/>
                </a:solidFill>
              </a:rPr>
              <a:t>t</a:t>
            </a:r>
            <a:r>
              <a:rPr lang="en-US" sz="3000" dirty="0">
                <a:solidFill>
                  <a:srgbClr val="000000"/>
                </a:solidFill>
              </a:rPr>
              <a:t> --- Teacher, Tiger, Truck, Top, Ticket</a:t>
            </a:r>
            <a:r>
              <a:rPr lang="en-US" sz="3000" dirty="0" smtClean="0">
                <a:solidFill>
                  <a:srgbClr val="000000"/>
                </a:solidFill>
              </a:rPr>
              <a:t>,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559618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T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44239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43400" y="2057400"/>
            <a:ext cx="256625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teacher</a:t>
            </a:r>
            <a:endParaRPr lang="en-US" sz="6000" dirty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</a:t>
            </a:r>
            <a:r>
              <a:rPr lang="en-US" sz="3500" dirty="0" smtClean="0">
                <a:solidFill>
                  <a:srgbClr val="FF0000"/>
                </a:solidFill>
              </a:rPr>
              <a:t>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0" y="1600200"/>
            <a:ext cx="2201698" cy="203233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654" y="3866980"/>
            <a:ext cx="2119844" cy="158783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5288570" y="4114800"/>
            <a:ext cx="1620230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tiger</a:t>
            </a:r>
            <a:endParaRPr lang="en-US" sz="6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800" y="5377676"/>
            <a:ext cx="2091251" cy="1480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5105400" y="5454817"/>
            <a:ext cx="1790048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truck</a:t>
            </a:r>
            <a:endParaRPr lang="en-US" sz="6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1850" y="5130463"/>
            <a:ext cx="1003300" cy="16144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1803098" y="5607217"/>
            <a:ext cx="12449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top</a:t>
            </a:r>
            <a:endParaRPr lang="en-US" sz="60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600" y="3505200"/>
            <a:ext cx="1473200" cy="153346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1147871" y="4023004"/>
            <a:ext cx="1900129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ticket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  <p:bldP spid="33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</a:t>
            </a:r>
            <a:r>
              <a:rPr lang="en-US" sz="3000" u="sng" dirty="0" smtClean="0">
                <a:solidFill>
                  <a:srgbClr val="000000"/>
                </a:solidFill>
              </a:rPr>
              <a:t>: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-U --- </a:t>
            </a:r>
            <a:r>
              <a:rPr lang="en-US" sz="3000" dirty="0" err="1">
                <a:solidFill>
                  <a:srgbClr val="000000"/>
                </a:solidFill>
              </a:rPr>
              <a:t>u</a:t>
            </a:r>
            <a:r>
              <a:rPr lang="en-US" sz="3000" dirty="0">
                <a:solidFill>
                  <a:srgbClr val="000000"/>
                </a:solidFill>
              </a:rPr>
              <a:t> --- Up, Udder, Underwear, Umbrella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67834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U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u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0" y="2057400"/>
            <a:ext cx="993181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up</a:t>
            </a:r>
            <a:endParaRPr lang="en-US" sz="6000" dirty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</a:t>
            </a:r>
            <a:r>
              <a:rPr lang="en-US" sz="3500" dirty="0" smtClean="0">
                <a:solidFill>
                  <a:srgbClr val="FF0000"/>
                </a:solidFill>
              </a:rPr>
              <a:t>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0600" y="4114800"/>
            <a:ext cx="204853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udder</a:t>
            </a:r>
            <a:endParaRPr lang="en-US" sz="6000" dirty="0"/>
          </a:p>
        </p:txBody>
      </p:sp>
      <p:sp>
        <p:nvSpPr>
          <p:cNvPr id="31" name="TextBox 30"/>
          <p:cNvSpPr txBox="1"/>
          <p:nvPr/>
        </p:nvSpPr>
        <p:spPr>
          <a:xfrm>
            <a:off x="2863988" y="5638800"/>
            <a:ext cx="361559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underwear</a:t>
            </a:r>
            <a:endParaRPr lang="en-US" sz="60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4114800"/>
            <a:ext cx="2970510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umbrella</a:t>
            </a:r>
            <a:endParaRPr lang="en-US" sz="6000" dirty="0"/>
          </a:p>
        </p:txBody>
      </p:sp>
      <p:sp>
        <p:nvSpPr>
          <p:cNvPr id="20" name="Up Arrow 19"/>
          <p:cNvSpPr/>
          <p:nvPr/>
        </p:nvSpPr>
        <p:spPr>
          <a:xfrm>
            <a:off x="7239000" y="1713655"/>
            <a:ext cx="1285384" cy="1359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051" y="3441363"/>
            <a:ext cx="2032000" cy="18164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5486400"/>
            <a:ext cx="1534756" cy="1295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3606800"/>
            <a:ext cx="1651000" cy="165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  <p:bldP spid="35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</a:t>
            </a:r>
            <a:r>
              <a:rPr lang="en-US" sz="3000" u="sng" dirty="0" smtClean="0">
                <a:solidFill>
                  <a:srgbClr val="000000"/>
                </a:solidFill>
              </a:rPr>
              <a:t>: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-V --- </a:t>
            </a:r>
            <a:r>
              <a:rPr lang="en-US" sz="3000" dirty="0" err="1">
                <a:solidFill>
                  <a:srgbClr val="000000"/>
                </a:solidFill>
              </a:rPr>
              <a:t>v</a:t>
            </a:r>
            <a:r>
              <a:rPr lang="en-US" sz="3000" dirty="0">
                <a:solidFill>
                  <a:srgbClr val="000000"/>
                </a:solidFill>
              </a:rPr>
              <a:t> --- Violin, Vanilla, Van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62123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V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532192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95800" y="2057400"/>
            <a:ext cx="187195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violin</a:t>
            </a:r>
            <a:endParaRPr lang="en-US" sz="6000" dirty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</a:t>
            </a:r>
            <a:r>
              <a:rPr lang="en-US" sz="3500" dirty="0" smtClean="0">
                <a:solidFill>
                  <a:srgbClr val="FF0000"/>
                </a:solidFill>
              </a:rPr>
              <a:t> (64)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61149" y="3810000"/>
            <a:ext cx="2192051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vanilla</a:t>
            </a:r>
            <a:endParaRPr lang="en-US" sz="6000" dirty="0"/>
          </a:p>
        </p:txBody>
      </p:sp>
      <p:sp>
        <p:nvSpPr>
          <p:cNvPr id="31" name="TextBox 30"/>
          <p:cNvSpPr txBox="1"/>
          <p:nvPr/>
        </p:nvSpPr>
        <p:spPr>
          <a:xfrm>
            <a:off x="76200" y="4506459"/>
            <a:ext cx="1293744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van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349" y="1523999"/>
            <a:ext cx="2546651" cy="19173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581" y="3486150"/>
            <a:ext cx="2662316" cy="17716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506459"/>
            <a:ext cx="2895600" cy="1513341"/>
          </a:xfrm>
          <a:prstGeom prst="rect">
            <a:avLst/>
          </a:prstGeom>
        </p:spPr>
      </p:pic>
      <p:sp>
        <p:nvSpPr>
          <p:cNvPr id="28" name="Title 2"/>
          <p:cNvSpPr txBox="1">
            <a:spLocks/>
          </p:cNvSpPr>
          <p:nvPr/>
        </p:nvSpPr>
        <p:spPr>
          <a:xfrm>
            <a:off x="2895600" y="6248400"/>
            <a:ext cx="59436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</a:t>
            </a:r>
            <a:r>
              <a:rPr lang="en-US" sz="3500" dirty="0" smtClean="0">
                <a:solidFill>
                  <a:srgbClr val="FF0000"/>
                </a:solidFill>
              </a:rPr>
              <a:t>Book A/B/C/D (64-65)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876800" y="3429000"/>
          <a:ext cx="41148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</a:tblGrid>
              <a:tr h="10611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000" dirty="0" smtClean="0">
                <a:solidFill>
                  <a:srgbClr val="FF0000"/>
                </a:solidFill>
              </a:rPr>
              <a:t>Teacher</a:t>
            </a:r>
          </a:p>
          <a:p>
            <a:r>
              <a:rPr lang="en-US" sz="3000" dirty="0" smtClean="0">
                <a:solidFill>
                  <a:srgbClr val="FF6600"/>
                </a:solidFill>
              </a:rPr>
              <a:t>Tiger</a:t>
            </a:r>
          </a:p>
          <a:p>
            <a:r>
              <a:rPr lang="en-US" sz="3000" dirty="0" smtClean="0">
                <a:solidFill>
                  <a:srgbClr val="FFFF00"/>
                </a:solidFill>
              </a:rPr>
              <a:t>Truck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Ticket</a:t>
            </a:r>
          </a:p>
          <a:p>
            <a:r>
              <a:rPr lang="en-US" sz="3000" dirty="0" smtClean="0">
                <a:solidFill>
                  <a:srgbClr val="0000FF"/>
                </a:solidFill>
              </a:rPr>
              <a:t>Top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Up</a:t>
            </a:r>
          </a:p>
          <a:p>
            <a:r>
              <a:rPr lang="en-US" sz="3000" dirty="0" smtClean="0">
                <a:solidFill>
                  <a:srgbClr val="FF00FF"/>
                </a:solidFill>
              </a:rPr>
              <a:t>Udder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Underwear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Umbrella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Violin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Vanilla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Van</a:t>
            </a:r>
          </a:p>
          <a:p>
            <a:endParaRPr lang="en-US" sz="3000" dirty="0" smtClean="0">
              <a:solidFill>
                <a:srgbClr val="FF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86200" y="1295400"/>
            <a:ext cx="5010150" cy="1938992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u="sng" dirty="0" smtClean="0"/>
              <a:t>Bingo</a:t>
            </a:r>
          </a:p>
          <a:p>
            <a:r>
              <a:rPr lang="en-US" sz="4000" dirty="0" smtClean="0"/>
              <a:t>-write the abilities in your bingo board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sp>
        <p:nvSpPr>
          <p:cNvPr id="28" name="Rectangle 27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000" dirty="0" smtClean="0">
                <a:solidFill>
                  <a:srgbClr val="FF0000"/>
                </a:solidFill>
              </a:rPr>
              <a:t>Teacher</a:t>
            </a:r>
          </a:p>
          <a:p>
            <a:r>
              <a:rPr lang="en-US" sz="3000" dirty="0" smtClean="0">
                <a:solidFill>
                  <a:srgbClr val="FF6600"/>
                </a:solidFill>
              </a:rPr>
              <a:t>Tiger</a:t>
            </a:r>
          </a:p>
          <a:p>
            <a:r>
              <a:rPr lang="en-US" sz="3000" dirty="0" smtClean="0">
                <a:solidFill>
                  <a:srgbClr val="FFFF00"/>
                </a:solidFill>
              </a:rPr>
              <a:t>Truck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Ticket</a:t>
            </a:r>
          </a:p>
          <a:p>
            <a:r>
              <a:rPr lang="en-US" sz="3000" dirty="0" smtClean="0">
                <a:solidFill>
                  <a:srgbClr val="0000FF"/>
                </a:solidFill>
              </a:rPr>
              <a:t>Top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Up</a:t>
            </a:r>
          </a:p>
          <a:p>
            <a:r>
              <a:rPr lang="en-US" sz="3000" dirty="0" smtClean="0">
                <a:solidFill>
                  <a:srgbClr val="FF00FF"/>
                </a:solidFill>
              </a:rPr>
              <a:t>Udder</a:t>
            </a:r>
            <a:endParaRPr lang="en-US" sz="3000" dirty="0" smtClean="0">
              <a:solidFill>
                <a:srgbClr val="660066"/>
              </a:solidFill>
            </a:endParaRPr>
          </a:p>
          <a:p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Underwear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Umbrella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Violin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Vanilla</a:t>
            </a:r>
          </a:p>
          <a:p>
            <a:r>
              <a:rPr lang="en-US" sz="3000" dirty="0" smtClean="0">
                <a:solidFill>
                  <a:srgbClr val="000000"/>
                </a:solidFill>
              </a:rPr>
              <a:t>Van</a:t>
            </a:r>
          </a:p>
          <a:p>
            <a:endParaRPr lang="en-US" sz="3000" dirty="0" smtClean="0">
              <a:solidFill>
                <a:srgbClr val="FF00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629400" y="1253131"/>
            <a:ext cx="2324100" cy="3323987"/>
            <a:chOff x="6057900" y="1295400"/>
            <a:chExt cx="2324100" cy="3323987"/>
          </a:xfrm>
        </p:grpSpPr>
        <p:grpSp>
          <p:nvGrpSpPr>
            <p:cNvPr id="3" name="Group 28"/>
            <p:cNvGrpSpPr/>
            <p:nvPr/>
          </p:nvGrpSpPr>
          <p:grpSpPr>
            <a:xfrm>
              <a:off x="6057900" y="1295400"/>
              <a:ext cx="2324100" cy="3323987"/>
              <a:chOff x="114300" y="2772013"/>
              <a:chExt cx="2324100" cy="3323987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14300" y="2772013"/>
                <a:ext cx="2324100" cy="3323987"/>
              </a:xfrm>
              <a:prstGeom prst="rect">
                <a:avLst/>
              </a:prstGeom>
              <a:solidFill>
                <a:srgbClr val="FFF450"/>
              </a:solidFill>
            </p:spPr>
            <p:txBody>
              <a:bodyPr wrap="square" rtlCol="0">
                <a:spAutoFit/>
              </a:bodyPr>
              <a:lstStyle/>
              <a:p>
                <a:pPr marL="514350" lvl="0" indent="-514350" algn="ctr">
                  <a:spcBef>
                    <a:spcPct val="0"/>
                  </a:spcBef>
                </a:pPr>
                <a:r>
                  <a:rPr lang="en-US" sz="3000" u="sng" dirty="0" smtClean="0">
                    <a:solidFill>
                      <a:srgbClr val="000000"/>
                    </a:solidFill>
                  </a:rPr>
                  <a:t>Round</a:t>
                </a:r>
                <a:r>
                  <a:rPr lang="en-US" sz="3000" u="sng" dirty="0" smtClean="0">
                    <a:solidFill>
                      <a:srgbClr val="000000"/>
                    </a:solidFill>
                  </a:rPr>
                  <a:t> 1</a:t>
                </a: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85800" y="4477226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52400" y="4477225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600200" y="4448413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7086600" y="2971800"/>
              <a:ext cx="304800" cy="3521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29"/>
          <p:cNvGrpSpPr/>
          <p:nvPr/>
        </p:nvGrpSpPr>
        <p:grpSpPr>
          <a:xfrm>
            <a:off x="6553200" y="1115613"/>
            <a:ext cx="2324100" cy="3323987"/>
            <a:chOff x="2705100" y="2962513"/>
            <a:chExt cx="2324100" cy="3323987"/>
          </a:xfrm>
        </p:grpSpPr>
        <p:sp>
          <p:nvSpPr>
            <p:cNvPr id="26" name="TextBox 25"/>
            <p:cNvSpPr txBox="1"/>
            <p:nvPr/>
          </p:nvSpPr>
          <p:spPr>
            <a:xfrm>
              <a:off x="27051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</a:t>
              </a:r>
              <a:r>
                <a:rPr lang="en-US" sz="3000" u="sng" dirty="0" smtClean="0">
                  <a:solidFill>
                    <a:srgbClr val="000000"/>
                  </a:solidFill>
                </a:rPr>
                <a:t> 2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05200" y="4533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052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052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29400" y="1115613"/>
            <a:ext cx="2324100" cy="3323987"/>
            <a:chOff x="3086100" y="1371600"/>
            <a:chExt cx="2324100" cy="3323987"/>
          </a:xfrm>
        </p:grpSpPr>
        <p:sp>
          <p:nvSpPr>
            <p:cNvPr id="27" name="TextBox 26"/>
            <p:cNvSpPr txBox="1"/>
            <p:nvPr/>
          </p:nvSpPr>
          <p:spPr>
            <a:xfrm>
              <a:off x="3086100" y="1371600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</a:t>
              </a:r>
              <a:r>
                <a:rPr lang="en-US" sz="3000" u="sng" dirty="0" smtClean="0">
                  <a:solidFill>
                    <a:srgbClr val="000000"/>
                  </a:solidFill>
                </a:rPr>
                <a:t> 3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81500" y="2500670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86300" y="2233970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14800" y="2796183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810000" y="3038713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-T --- </a:t>
            </a:r>
            <a:r>
              <a:rPr lang="en-US" sz="3000" dirty="0" err="1">
                <a:solidFill>
                  <a:srgbClr val="000000"/>
                </a:solidFill>
              </a:rPr>
              <a:t>t</a:t>
            </a:r>
            <a:r>
              <a:rPr lang="en-US" sz="3000" dirty="0">
                <a:solidFill>
                  <a:srgbClr val="000000"/>
                </a:solidFill>
              </a:rPr>
              <a:t> --- Teacher, Tiger, Truck, Top, Ticket</a:t>
            </a:r>
            <a:r>
              <a:rPr lang="en-US" sz="3000" dirty="0" smtClean="0">
                <a:solidFill>
                  <a:srgbClr val="000000"/>
                </a:solidFill>
              </a:rPr>
              <a:t>,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559618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T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44239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43400" y="2057400"/>
            <a:ext cx="256625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teacher</a:t>
            </a:r>
            <a:endParaRPr lang="en-US" sz="6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0" y="1600200"/>
            <a:ext cx="2201698" cy="203233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654" y="3866980"/>
            <a:ext cx="2119844" cy="158783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5288570" y="4114800"/>
            <a:ext cx="1620230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tiger</a:t>
            </a:r>
            <a:endParaRPr lang="en-US" sz="6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800" y="5377676"/>
            <a:ext cx="2091251" cy="1480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5105400" y="5454817"/>
            <a:ext cx="1790048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truck</a:t>
            </a:r>
            <a:endParaRPr lang="en-US" sz="6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1850" y="5130463"/>
            <a:ext cx="1003300" cy="16144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1803098" y="5607217"/>
            <a:ext cx="12449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top</a:t>
            </a:r>
            <a:endParaRPr lang="en-US" sz="60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600" y="3505200"/>
            <a:ext cx="1473200" cy="153346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1147871" y="4023004"/>
            <a:ext cx="1900129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ticket</a:t>
            </a:r>
            <a:endParaRPr lang="en-US" sz="6000" dirty="0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  <p:bldP spid="33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762000"/>
            <a:ext cx="2590800" cy="2870537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</a:t>
            </a:r>
            <a:r>
              <a:rPr lang="en-US" sz="3000" u="sng" dirty="0" smtClean="0">
                <a:solidFill>
                  <a:srgbClr val="000000"/>
                </a:solidFill>
              </a:rPr>
              <a:t>: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-U --- </a:t>
            </a:r>
            <a:r>
              <a:rPr lang="en-US" sz="3000" dirty="0" err="1">
                <a:solidFill>
                  <a:srgbClr val="000000"/>
                </a:solidFill>
              </a:rPr>
              <a:t>u</a:t>
            </a:r>
            <a:r>
              <a:rPr lang="en-US" sz="3000" dirty="0">
                <a:solidFill>
                  <a:srgbClr val="000000"/>
                </a:solidFill>
              </a:rPr>
              <a:t> --- Up, Udder, Underwear, Umbrella</a:t>
            </a: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2057400"/>
            <a:ext cx="67834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U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u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0" y="2057400"/>
            <a:ext cx="993181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up</a:t>
            </a:r>
            <a:endParaRPr lang="en-US" sz="6000" dirty="0"/>
          </a:p>
        </p:txBody>
      </p:sp>
      <p:sp>
        <p:nvSpPr>
          <p:cNvPr id="29" name="TextBox 28"/>
          <p:cNvSpPr txBox="1"/>
          <p:nvPr/>
        </p:nvSpPr>
        <p:spPr>
          <a:xfrm>
            <a:off x="4800600" y="4114800"/>
            <a:ext cx="204853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udder</a:t>
            </a:r>
            <a:endParaRPr lang="en-US" sz="6000" dirty="0"/>
          </a:p>
        </p:txBody>
      </p:sp>
      <p:sp>
        <p:nvSpPr>
          <p:cNvPr id="31" name="TextBox 30"/>
          <p:cNvSpPr txBox="1"/>
          <p:nvPr/>
        </p:nvSpPr>
        <p:spPr>
          <a:xfrm>
            <a:off x="2863988" y="5638800"/>
            <a:ext cx="361559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underwear</a:t>
            </a:r>
            <a:endParaRPr lang="en-US" sz="6000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4114800"/>
            <a:ext cx="2970510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umbrella</a:t>
            </a:r>
            <a:endParaRPr lang="en-US" sz="6000" dirty="0"/>
          </a:p>
        </p:txBody>
      </p:sp>
      <p:sp>
        <p:nvSpPr>
          <p:cNvPr id="20" name="Up Arrow 19"/>
          <p:cNvSpPr/>
          <p:nvPr/>
        </p:nvSpPr>
        <p:spPr>
          <a:xfrm>
            <a:off x="7239000" y="1713655"/>
            <a:ext cx="1285384" cy="1359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051" y="3441363"/>
            <a:ext cx="2032000" cy="18164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5486400"/>
            <a:ext cx="1534756" cy="12957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3606800"/>
            <a:ext cx="1651000" cy="1651000"/>
          </a:xfrm>
          <a:prstGeom prst="rect">
            <a:avLst/>
          </a:prstGeom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0" y="24824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31" grpId="0" animBg="1"/>
      <p:bldP spid="35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344</Words>
  <Application>Microsoft Macintosh PowerPoint</Application>
  <PresentationFormat>On-screen Show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11</cp:revision>
  <dcterms:created xsi:type="dcterms:W3CDTF">2011-12-27T08:55:10Z</dcterms:created>
  <dcterms:modified xsi:type="dcterms:W3CDTF">2011-12-27T09:25:43Z</dcterms:modified>
</cp:coreProperties>
</file>