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1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49756-7C07-B14D-8CB5-4887D4AF52C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2AAEA-A60D-D04E-8E0E-837D279E37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Happy Birthday!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ko-KR" dirty="0" smtClean="0"/>
              <a:t>생일 축하합니다!</a:t>
            </a:r>
            <a:r>
              <a:rPr lang="en-US" altLang="ko-KR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04801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0" y="2057400"/>
            <a:ext cx="6324600" cy="3200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/>
              <a:t>-Ask “How old are you?”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/>
              <a:t>-Answer “I’m____</a:t>
            </a:r>
            <a:r>
              <a:rPr lang="en-US" sz="4400" dirty="0" smtClean="0"/>
              <a:t>”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-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Count to 12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-Write and read numbers 1-12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Numbers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371600"/>
            <a:ext cx="1134931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970" y="1511846"/>
            <a:ext cx="1051378" cy="17647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8157" y="1511846"/>
            <a:ext cx="1051378" cy="17647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7973" y="1511846"/>
            <a:ext cx="967825" cy="16245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3865" y="1511844"/>
            <a:ext cx="1002638" cy="16829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1375" y="1570280"/>
            <a:ext cx="967825" cy="1624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0" y="3886200"/>
            <a:ext cx="846682" cy="1676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90585" y="3886200"/>
            <a:ext cx="846682" cy="1676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65006" y="3886200"/>
            <a:ext cx="846682" cy="1676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3091" y="3886200"/>
            <a:ext cx="846682" cy="1676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99841" y="3886200"/>
            <a:ext cx="846682" cy="1676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40118" y="3886200"/>
            <a:ext cx="846682" cy="1676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(22)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Write the missing information on the board!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b="28000"/>
          <a:stretch>
            <a:fillRect/>
          </a:stretch>
        </p:blipFill>
        <p:spPr>
          <a:xfrm>
            <a:off x="685800" y="1371600"/>
            <a:ext cx="1134931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t="82728"/>
          <a:stretch>
            <a:fillRect/>
          </a:stretch>
        </p:blipFill>
        <p:spPr>
          <a:xfrm>
            <a:off x="2523970" y="2971800"/>
            <a:ext cx="1051378" cy="30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rcRect b="30225"/>
          <a:stretch>
            <a:fillRect/>
          </a:stretch>
        </p:blipFill>
        <p:spPr>
          <a:xfrm>
            <a:off x="3798157" y="1511846"/>
            <a:ext cx="1051378" cy="12313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rcRect t="75798"/>
          <a:stretch>
            <a:fillRect/>
          </a:stretch>
        </p:blipFill>
        <p:spPr>
          <a:xfrm>
            <a:off x="5047973" y="2743200"/>
            <a:ext cx="967825" cy="3931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rcRect b="26833"/>
          <a:stretch>
            <a:fillRect/>
          </a:stretch>
        </p:blipFill>
        <p:spPr>
          <a:xfrm>
            <a:off x="6283865" y="1511844"/>
            <a:ext cx="1002638" cy="12313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rcRect t="72201"/>
          <a:stretch>
            <a:fillRect/>
          </a:stretch>
        </p:blipFill>
        <p:spPr>
          <a:xfrm>
            <a:off x="7871375" y="2743200"/>
            <a:ext cx="967825" cy="4515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rcRect b="31818"/>
          <a:stretch>
            <a:fillRect/>
          </a:stretch>
        </p:blipFill>
        <p:spPr>
          <a:xfrm>
            <a:off x="685800" y="3886200"/>
            <a:ext cx="846682" cy="1143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rcRect t="68182"/>
          <a:stretch>
            <a:fillRect/>
          </a:stretch>
        </p:blipFill>
        <p:spPr>
          <a:xfrm>
            <a:off x="2490585" y="5029200"/>
            <a:ext cx="846682" cy="533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rcRect b="31818"/>
          <a:stretch>
            <a:fillRect/>
          </a:stretch>
        </p:blipFill>
        <p:spPr>
          <a:xfrm>
            <a:off x="3765006" y="3886200"/>
            <a:ext cx="846682" cy="1143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rcRect t="68182"/>
          <a:stretch>
            <a:fillRect/>
          </a:stretch>
        </p:blipFill>
        <p:spPr>
          <a:xfrm>
            <a:off x="4973091" y="5029200"/>
            <a:ext cx="846682" cy="533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rcRect b="31818"/>
          <a:stretch>
            <a:fillRect/>
          </a:stretch>
        </p:blipFill>
        <p:spPr>
          <a:xfrm>
            <a:off x="6299841" y="3886200"/>
            <a:ext cx="846682" cy="1143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rcRect t="68182"/>
          <a:stretch>
            <a:fillRect/>
          </a:stretch>
        </p:blipFill>
        <p:spPr>
          <a:xfrm>
            <a:off x="7840118" y="5029200"/>
            <a:ext cx="846682" cy="5334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81400" y="6150114"/>
            <a:ext cx="55204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Workbook Activity A (22)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1318354"/>
            <a:ext cx="7620001" cy="46688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0"/>
            <a:ext cx="4422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B (22)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587514"/>
            <a:ext cx="26480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I’m ______.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6073914"/>
            <a:ext cx="5989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Workbook Activity B/C (22)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0"/>
            <a:ext cx="4406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C (23)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1415772"/>
            <a:ext cx="26480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I’m ______.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6073914"/>
            <a:ext cx="5532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Workbook Activity D (23)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542666"/>
            <a:ext cx="8716488" cy="35312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14600" y="2743200"/>
            <a:ext cx="1371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647700" y="3771900"/>
            <a:ext cx="1066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0"/>
            <a:ext cx="4458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</a:t>
            </a:r>
            <a:r>
              <a:rPr lang="en-US" sz="4000" b="1" dirty="0" smtClean="0">
                <a:solidFill>
                  <a:srgbClr val="FF0000"/>
                </a:solidFill>
              </a:rPr>
              <a:t>D (23)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773" y="707886"/>
            <a:ext cx="75604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Question </a:t>
            </a:r>
            <a:r>
              <a:rPr lang="en-US" sz="4000" b="1" dirty="0" smtClean="0"/>
              <a:t>(</a:t>
            </a:r>
            <a:r>
              <a:rPr lang="ko-KR" sz="4000" dirty="0" smtClean="0"/>
              <a:t>문제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How old are you?</a:t>
            </a:r>
          </a:p>
          <a:p>
            <a:r>
              <a:rPr lang="en-US" sz="4000" b="1" dirty="0" smtClean="0"/>
              <a:t>Answer </a:t>
            </a:r>
            <a:r>
              <a:rPr lang="en-US" sz="4000" b="1" dirty="0" smtClean="0"/>
              <a:t>(</a:t>
            </a:r>
            <a:r>
              <a:rPr lang="ko-KR" altLang="en-US" sz="4000" dirty="0" smtClean="0"/>
              <a:t>답변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I’m ________.</a:t>
            </a:r>
          </a:p>
          <a:p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6172200"/>
            <a:ext cx="60035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Workbook Activity D/E (23)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4600" y="2743200"/>
            <a:ext cx="1371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04800" y="2095500"/>
            <a:ext cx="7924800" cy="4305300"/>
            <a:chOff x="533400" y="2438400"/>
            <a:chExt cx="6959600" cy="36195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400" y="2438400"/>
              <a:ext cx="6273800" cy="30861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121400" y="4800600"/>
              <a:ext cx="1371600" cy="723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76800" y="5334000"/>
              <a:ext cx="1371600" cy="723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4620353" y="1219200"/>
            <a:ext cx="12604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eight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0"/>
            <a:ext cx="4343400" cy="1524000"/>
          </a:xfrm>
          <a:solidFill>
            <a:srgbClr val="FFF164"/>
          </a:solidFill>
        </p:spPr>
        <p:txBody>
          <a:bodyPr anchor="t">
            <a:normAutofit/>
          </a:bodyPr>
          <a:lstStyle/>
          <a:p>
            <a:r>
              <a:rPr lang="en-US" dirty="0" smtClean="0"/>
              <a:t>Game Time!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ko-KR" altLang="en-US" dirty="0" smtClean="0"/>
              <a:t>게임 시간</a:t>
            </a:r>
            <a:r>
              <a:rPr lang="en-US" altLang="ko-KR" dirty="0" smtClean="0"/>
              <a:t>!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62000" y="5103812"/>
            <a:ext cx="7848600" cy="1588"/>
          </a:xfrm>
          <a:prstGeom prst="straightConnector1">
            <a:avLst/>
          </a:prstGeom>
          <a:ln w="101600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2400" y="5380672"/>
            <a:ext cx="3005074" cy="1477328"/>
          </a:xfrm>
          <a:prstGeom prst="rect">
            <a:avLst/>
          </a:prstGeom>
          <a:solidFill>
            <a:srgbClr val="FFF164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Youngest</a:t>
            </a:r>
          </a:p>
          <a:p>
            <a:r>
              <a:rPr lang="en-US" sz="3000" dirty="0" smtClean="0"/>
              <a:t>(</a:t>
            </a:r>
            <a:r>
              <a:rPr lang="ko-KR" sz="3000" dirty="0" smtClean="0"/>
              <a:t>막내 아이</a:t>
            </a:r>
            <a:r>
              <a:rPr lang="en-US" sz="3000" dirty="0" smtClean="0"/>
              <a:t>)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0" y="5380672"/>
            <a:ext cx="2207831" cy="1477328"/>
          </a:xfrm>
          <a:prstGeom prst="rect">
            <a:avLst/>
          </a:prstGeom>
          <a:solidFill>
            <a:srgbClr val="FFF164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Oldest</a:t>
            </a:r>
          </a:p>
          <a:p>
            <a:r>
              <a:rPr lang="en-US" sz="3000" dirty="0" smtClean="0"/>
              <a:t>(</a:t>
            </a:r>
            <a:r>
              <a:rPr lang="ko-KR" sz="3000" dirty="0" smtClean="0"/>
              <a:t>오래된</a:t>
            </a:r>
            <a:r>
              <a:rPr lang="en-US" altLang="ko-KR" sz="3000" dirty="0" smtClean="0"/>
              <a:t>)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30175"/>
            <a:ext cx="2286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Number sticky notes 1-12. Stick to kids foreheads.  DON’T let kids look at number. Line up youngest to oldest.  Variation: same game </a:t>
            </a:r>
            <a:r>
              <a:rPr lang="en-US" sz="1600" dirty="0" err="1" smtClean="0"/>
              <a:t>w</a:t>
            </a:r>
            <a:r>
              <a:rPr lang="en-US" sz="1600" dirty="0" smtClean="0"/>
              <a:t>/out talking, only writing questions and answers.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050117" y="2328208"/>
            <a:ext cx="7560483" cy="1323439"/>
          </a:xfrm>
          <a:prstGeom prst="rect">
            <a:avLst/>
          </a:prstGeom>
          <a:solidFill>
            <a:srgbClr val="FFF164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Question </a:t>
            </a:r>
            <a:r>
              <a:rPr lang="en-US" sz="4000" b="1" dirty="0" smtClean="0"/>
              <a:t>(</a:t>
            </a:r>
            <a:r>
              <a:rPr lang="ko-KR" sz="4000" dirty="0" smtClean="0"/>
              <a:t>문제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How old are you?</a:t>
            </a:r>
          </a:p>
          <a:p>
            <a:r>
              <a:rPr lang="en-US" sz="4000" b="1" dirty="0" smtClean="0"/>
              <a:t>Answer </a:t>
            </a:r>
            <a:r>
              <a:rPr lang="en-US" sz="4000" b="1" dirty="0" smtClean="0"/>
              <a:t>(</a:t>
            </a:r>
            <a:r>
              <a:rPr lang="ko-KR" altLang="en-US" sz="4000" dirty="0" smtClean="0"/>
              <a:t>답변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I’m 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29921"/>
            <a:ext cx="2209800" cy="1341679"/>
          </a:xfrm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</a:t>
            </a:r>
            <a:br>
              <a:rPr lang="en-US" b="1" dirty="0" smtClean="0"/>
            </a:b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2667000"/>
            <a:ext cx="1134931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8770" y="2807246"/>
            <a:ext cx="1051378" cy="17647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57" y="2807246"/>
            <a:ext cx="1051378" cy="17647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2773" y="2807246"/>
            <a:ext cx="967825" cy="16245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8665" y="2807244"/>
            <a:ext cx="1002638" cy="16829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6175" y="2865680"/>
            <a:ext cx="967825" cy="1624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0600" y="5181600"/>
            <a:ext cx="846682" cy="1676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5385" y="5181600"/>
            <a:ext cx="846682" cy="1676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69806" y="5181600"/>
            <a:ext cx="846682" cy="1676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77891" y="5181600"/>
            <a:ext cx="846682" cy="1676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04641" y="5181600"/>
            <a:ext cx="846682" cy="1676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44918" y="5181600"/>
            <a:ext cx="846682" cy="1676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6200" y="1295400"/>
            <a:ext cx="75604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Question </a:t>
            </a:r>
            <a:r>
              <a:rPr lang="en-US" sz="4000" b="1" dirty="0" smtClean="0"/>
              <a:t>(</a:t>
            </a:r>
            <a:r>
              <a:rPr lang="ko-KR" sz="4000" dirty="0" smtClean="0"/>
              <a:t>문제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How old are you?</a:t>
            </a:r>
          </a:p>
          <a:p>
            <a:r>
              <a:rPr lang="en-US" sz="4000" b="1" dirty="0" smtClean="0"/>
              <a:t>Answer </a:t>
            </a:r>
            <a:r>
              <a:rPr lang="en-US" sz="4000" b="1" dirty="0" smtClean="0"/>
              <a:t>(</a:t>
            </a:r>
            <a:r>
              <a:rPr lang="ko-KR" altLang="en-US" sz="4000" dirty="0" smtClean="0"/>
              <a:t>답변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I’m ________.</a:t>
            </a:r>
          </a:p>
          <a:p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2972</TotalTime>
  <Words>222</Words>
  <Application>Microsoft Macintosh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Happy Birthday! (생일 축하합니다!)</vt:lpstr>
      <vt:lpstr>Objective</vt:lpstr>
      <vt:lpstr>Numbers</vt:lpstr>
      <vt:lpstr>Write the missing information on the board! </vt:lpstr>
      <vt:lpstr>Slide 5</vt:lpstr>
      <vt:lpstr>Slide 6</vt:lpstr>
      <vt:lpstr>Slide 7</vt:lpstr>
      <vt:lpstr>Game Time! (게임 시간!)</vt:lpstr>
      <vt:lpstr>Review 리뷰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11</cp:revision>
  <dcterms:created xsi:type="dcterms:W3CDTF">2011-12-23T05:42:46Z</dcterms:created>
  <dcterms:modified xsi:type="dcterms:W3CDTF">2011-12-25T07:15:18Z</dcterms:modified>
</cp:coreProperties>
</file>