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62" r:id="rId4"/>
    <p:sldId id="263" r:id="rId5"/>
    <p:sldId id="259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41009-25CA-D842-83F6-971216A4360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77C81-E6D5-374F-9ED1-A600033661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4" Type="http://schemas.openxmlformats.org/officeDocument/2006/relationships/image" Target="../media/image9.png"/><Relationship Id="rId10" Type="http://schemas.openxmlformats.org/officeDocument/2006/relationships/image" Target="../media/image7.png"/><Relationship Id="rId5" Type="http://schemas.openxmlformats.org/officeDocument/2006/relationships/image" Target="../media/image10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9" Type="http://schemas.openxmlformats.org/officeDocument/2006/relationships/image" Target="../media/image6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4" Type="http://schemas.openxmlformats.org/officeDocument/2006/relationships/image" Target="../media/image9.png"/><Relationship Id="rId10" Type="http://schemas.openxmlformats.org/officeDocument/2006/relationships/image" Target="../media/image7.png"/><Relationship Id="rId5" Type="http://schemas.openxmlformats.org/officeDocument/2006/relationships/image" Target="../media/image10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9" Type="http://schemas.openxmlformats.org/officeDocument/2006/relationships/image" Target="../media/image6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71600"/>
            <a:ext cx="5410200" cy="552988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638800" y="1828800"/>
            <a:ext cx="3048000" cy="685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Lets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 a skit based on the cartoon.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3821668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62058" y="3440668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62258" y="3593068"/>
            <a:ext cx="80085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 #1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255" y="5040868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638800" y="2514600"/>
            <a:ext cx="3048000" cy="4191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#1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Oh, no!</a:t>
            </a:r>
          </a:p>
          <a:p>
            <a:pPr lvl="0">
              <a:spcBef>
                <a:spcPct val="0"/>
              </a:spcBef>
            </a:pPr>
            <a:r>
              <a:rPr lang="en-US" sz="2500" u="sng" dirty="0" smtClean="0">
                <a:latin typeface="+mj-lt"/>
                <a:ea typeface="+mj-ea"/>
                <a:cs typeface="+mj-cs"/>
              </a:rPr>
              <a:t>Boy #2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: It’s my turn!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 #1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No, it’s my turn.</a:t>
            </a:r>
          </a:p>
          <a:p>
            <a:pPr lvl="0">
              <a:spcBef>
                <a:spcPct val="0"/>
              </a:spcBef>
            </a:pPr>
            <a:r>
              <a:rPr lang="en-US" sz="2500" u="sng" dirty="0" smtClean="0">
                <a:latin typeface="+mj-lt"/>
                <a:ea typeface="+mj-ea"/>
                <a:cs typeface="+mj-cs"/>
              </a:rPr>
              <a:t>Boy#2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: Oops!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Boy#1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Julie, it’s your turn.</a:t>
            </a:r>
          </a:p>
          <a:p>
            <a:pPr lvl="0">
              <a:spcBef>
                <a:spcPct val="0"/>
              </a:spcBef>
            </a:pPr>
            <a:r>
              <a:rPr lang="en-US" sz="2500" u="sng" dirty="0" smtClean="0">
                <a:latin typeface="+mj-lt"/>
                <a:ea typeface="+mj-ea"/>
                <a:cs typeface="+mj-cs"/>
              </a:rPr>
              <a:t>Julie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: Thank you.</a:t>
            </a:r>
          </a:p>
          <a:p>
            <a:pPr lvl="0">
              <a:spcBef>
                <a:spcPct val="0"/>
              </a:spcBef>
            </a:pPr>
            <a:r>
              <a:rPr kumimoji="0" lang="en-US" sz="25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 #1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Good job, Julie!</a:t>
            </a:r>
          </a:p>
        </p:txBody>
      </p:sp>
      <p:sp>
        <p:nvSpPr>
          <p:cNvPr id="14" name="Title 2"/>
          <p:cNvSpPr>
            <a:spLocks noGrp="1"/>
          </p:cNvSpPr>
          <p:nvPr>
            <p:ph type="ctrTitle"/>
          </p:nvPr>
        </p:nvSpPr>
        <p:spPr>
          <a:xfrm>
            <a:off x="0" y="0"/>
            <a:ext cx="2209800" cy="1341679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</a:t>
            </a:r>
            <a:br>
              <a:rPr lang="en-US" b="1" dirty="0" smtClean="0"/>
            </a:b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38000"/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04801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676400"/>
            <a:ext cx="8305800" cy="4495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1-</a:t>
            </a:r>
            <a:r>
              <a:rPr lang="en-US" sz="4400" dirty="0" smtClean="0"/>
              <a:t>Say/Write “I have (</a:t>
            </a:r>
            <a:r>
              <a:rPr lang="en-US" sz="4400" u="sng" dirty="0" smtClean="0"/>
              <a:t>#</a:t>
            </a:r>
            <a:r>
              <a:rPr lang="en-US" sz="4400" dirty="0" smtClean="0"/>
              <a:t>)_____.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2-Say “It’s</a:t>
            </a:r>
            <a:r>
              <a:rPr lang="en-US" sz="4400" dirty="0" smtClean="0"/>
              <a:t> my turn</a:t>
            </a:r>
            <a:r>
              <a:rPr lang="en-US" sz="4400" dirty="0" smtClean="0"/>
              <a:t>.</a:t>
            </a:r>
            <a:r>
              <a:rPr lang="en-US" sz="4400" dirty="0" smtClean="0"/>
              <a:t>”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3-Say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“It’s your turn.”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38000"/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</a:t>
            </a:r>
            <a:r>
              <a:rPr lang="en-US" sz="4000" b="1" dirty="0" smtClean="0">
                <a:solidFill>
                  <a:srgbClr val="FF0000"/>
                </a:solidFill>
              </a:rPr>
              <a:t>28)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127197"/>
            <a:ext cx="1930025" cy="222560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1127197"/>
            <a:ext cx="1930025" cy="222560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8920" y="1127197"/>
            <a:ext cx="1930025" cy="222560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1127197"/>
            <a:ext cx="1930025" cy="222560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430017" y="3886200"/>
            <a:ext cx="6362364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I have (</a:t>
            </a:r>
            <a:r>
              <a:rPr lang="en-US" sz="6000" b="1" u="sng" dirty="0" smtClean="0"/>
              <a:t>#</a:t>
            </a:r>
            <a:r>
              <a:rPr lang="en-US" sz="6000" b="1" dirty="0" smtClean="0"/>
              <a:t>)  _______.</a:t>
            </a:r>
            <a:endParaRPr lang="en-US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76200"/>
            <a:ext cx="3276600" cy="861774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Toys (</a:t>
            </a:r>
            <a:r>
              <a:rPr lang="ko-KR" altLang="en-US" sz="5000" dirty="0" smtClean="0"/>
              <a:t>완구</a:t>
            </a:r>
            <a:r>
              <a:rPr lang="en-US" altLang="ko-KR" sz="5000" dirty="0" smtClean="0"/>
              <a:t>)</a:t>
            </a:r>
            <a:endParaRPr lang="en-US" sz="50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733800" y="4015026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1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21848" y="6019800"/>
            <a:ext cx="4383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</a:t>
            </a:r>
            <a:r>
              <a:rPr lang="en-US" sz="4000" b="1" dirty="0" smtClean="0">
                <a:solidFill>
                  <a:srgbClr val="FF0000"/>
                </a:solidFill>
              </a:rPr>
              <a:t>A (</a:t>
            </a:r>
            <a:r>
              <a:rPr lang="en-US" sz="4000" b="1" dirty="0" smtClean="0">
                <a:solidFill>
                  <a:srgbClr val="FF0000"/>
                </a:solidFill>
              </a:rPr>
              <a:t>28)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38000"/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</a:t>
            </a:r>
            <a:r>
              <a:rPr lang="en-US" sz="4000" b="1" dirty="0" smtClean="0">
                <a:solidFill>
                  <a:srgbClr val="FF0000"/>
                </a:solidFill>
              </a:rPr>
              <a:t>28)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3054" y="5181600"/>
            <a:ext cx="5979146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I have (</a:t>
            </a:r>
            <a:r>
              <a:rPr lang="en-US" sz="6000" b="1" u="sng" dirty="0" smtClean="0"/>
              <a:t>#</a:t>
            </a:r>
            <a:r>
              <a:rPr lang="en-US" sz="6000" b="1" dirty="0" smtClean="0"/>
              <a:t>)  ______.</a:t>
            </a:r>
            <a:endParaRPr lang="en-US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76200"/>
            <a:ext cx="3276600" cy="861774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Toys (</a:t>
            </a:r>
            <a:r>
              <a:rPr lang="ko-KR" altLang="en-US" sz="5000" dirty="0" smtClean="0"/>
              <a:t>완구</a:t>
            </a:r>
            <a:r>
              <a:rPr lang="en-US" altLang="ko-KR" sz="5000" dirty="0" smtClean="0"/>
              <a:t>)</a:t>
            </a:r>
            <a:endParaRPr lang="en-US" sz="50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325447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267182" y="3257782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3400" y="3276600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800" y="3276600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700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9132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040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4038600" y="5181600"/>
            <a:ext cx="2118601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puzzles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8350" y="52578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2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38350" y="52578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rgbClr val="FF0000"/>
                </a:solidFill>
              </a:rPr>
              <a:t>6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33800" y="5181600"/>
            <a:ext cx="2330874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marbles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38350" y="53340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rgbClr val="FF0000"/>
                </a:solidFill>
              </a:rPr>
              <a:t>3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24999" y="5181600"/>
            <a:ext cx="2118601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puzzles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14600" y="53340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8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86200" y="5029200"/>
            <a:ext cx="201834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c</a:t>
            </a:r>
            <a:r>
              <a:rPr lang="en-US" sz="6000" b="1" dirty="0" smtClean="0">
                <a:solidFill>
                  <a:srgbClr val="FF0000"/>
                </a:solidFill>
              </a:rPr>
              <a:t>ards     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43400" y="6119574"/>
            <a:ext cx="48521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</a:t>
            </a:r>
            <a:r>
              <a:rPr lang="en-US" sz="4000" b="1" dirty="0" smtClean="0">
                <a:solidFill>
                  <a:srgbClr val="FF0000"/>
                </a:solidFill>
              </a:rPr>
              <a:t>B/</a:t>
            </a:r>
            <a:r>
              <a:rPr lang="en-US" sz="4000" b="1" dirty="0">
                <a:solidFill>
                  <a:srgbClr val="FF0000"/>
                </a:solidFill>
              </a:rPr>
              <a:t>C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(</a:t>
            </a:r>
            <a:r>
              <a:rPr lang="en-US" sz="4000" b="1" dirty="0" smtClean="0">
                <a:solidFill>
                  <a:srgbClr val="FF0000"/>
                </a:solidFill>
              </a:rPr>
              <a:t>28)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38000"/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6200" y="0"/>
            <a:ext cx="4406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</a:t>
            </a:r>
            <a:r>
              <a:rPr lang="en-US" sz="4000" b="1" dirty="0" smtClean="0">
                <a:solidFill>
                  <a:srgbClr val="FF0000"/>
                </a:solidFill>
              </a:rPr>
              <a:t> C </a:t>
            </a:r>
            <a:r>
              <a:rPr lang="en-US" sz="4000" b="1" dirty="0" smtClean="0">
                <a:solidFill>
                  <a:srgbClr val="FF0000"/>
                </a:solidFill>
              </a:rPr>
              <a:t>(</a:t>
            </a:r>
            <a:r>
              <a:rPr lang="en-US" sz="4000" b="1" dirty="0" smtClean="0">
                <a:solidFill>
                  <a:srgbClr val="FF0000"/>
                </a:solidFill>
              </a:rPr>
              <a:t>29)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47800" y="6226314"/>
            <a:ext cx="78044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Workbook Activity A/B/C/D (26/27)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00200"/>
            <a:ext cx="4724400" cy="439751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610100" y="76200"/>
            <a:ext cx="4343400" cy="1524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876800" y="1828800"/>
            <a:ext cx="4267200" cy="4397514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Rules</a:t>
            </a:r>
          </a:p>
          <a:p>
            <a:pPr lvl="0">
              <a:spcBef>
                <a:spcPct val="0"/>
              </a:spcBef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-Say: “It’s my turn.”/ “It’s your turn.”</a:t>
            </a:r>
          </a:p>
          <a:p>
            <a:pPr lvl="0">
              <a:spcBef>
                <a:spcPct val="0"/>
              </a:spcBef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-Roll the dice</a:t>
            </a:r>
          </a:p>
          <a:p>
            <a:pPr lvl="0">
              <a:spcBef>
                <a:spcPct val="0"/>
              </a:spcBef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-Count the number or spaces</a:t>
            </a:r>
          </a:p>
          <a:p>
            <a:pPr lvl="0">
              <a:spcBef>
                <a:spcPct val="0"/>
              </a:spcBef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-Ask: “How many?”</a:t>
            </a:r>
          </a:p>
          <a:p>
            <a:pPr lvl="0">
              <a:spcBef>
                <a:spcPct val="0"/>
              </a:spcBef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-Answer: “I have </a:t>
            </a:r>
            <a:r>
              <a:rPr lang="en-US" sz="3000" u="sng" dirty="0" smtClean="0">
                <a:latin typeface="+mj-lt"/>
                <a:ea typeface="+mj-ea"/>
                <a:cs typeface="+mj-cs"/>
              </a:rPr>
              <a:t>(#)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 ___.”/ </a:t>
            </a:r>
            <a:r>
              <a:rPr lang="en-US" sz="3000" dirty="0" smtClean="0"/>
              <a:t>“</a:t>
            </a:r>
            <a:r>
              <a:rPr lang="en-US" sz="3000" dirty="0"/>
              <a:t>I have </a:t>
            </a:r>
            <a:r>
              <a:rPr lang="en-US" sz="3000" u="sng" dirty="0"/>
              <a:t>(#)</a:t>
            </a:r>
            <a:r>
              <a:rPr lang="en-US" sz="3000" dirty="0"/>
              <a:t> </a:t>
            </a:r>
            <a:r>
              <a:rPr lang="en-US" sz="3000" dirty="0" smtClean="0"/>
              <a:t>___</a:t>
            </a:r>
            <a:r>
              <a:rPr lang="en-US" sz="3000" dirty="0" err="1" smtClean="0"/>
              <a:t>s</a:t>
            </a:r>
            <a:r>
              <a:rPr lang="en-US" sz="3000" dirty="0" smtClean="0"/>
              <a:t>.</a:t>
            </a:r>
            <a:r>
              <a:rPr lang="en-US" sz="3000" dirty="0"/>
              <a:t>”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kumimoji="0" lang="en-US" sz="30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38000"/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3054" y="5181600"/>
            <a:ext cx="5979146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I have (</a:t>
            </a:r>
            <a:r>
              <a:rPr lang="en-US" sz="6000" b="1" u="sng" dirty="0" smtClean="0"/>
              <a:t>#</a:t>
            </a:r>
            <a:r>
              <a:rPr lang="en-US" sz="6000" b="1" dirty="0" smtClean="0"/>
              <a:t>)  ______.</a:t>
            </a:r>
            <a:endParaRPr lang="en-US" sz="60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325447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267182" y="3257782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3400" y="3276600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800" y="3276600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700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9132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040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4038600" y="5181600"/>
            <a:ext cx="2118601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puzzles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8350" y="52578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2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38350" y="52578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rgbClr val="FF0000"/>
                </a:solidFill>
              </a:rPr>
              <a:t>6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33800" y="5181600"/>
            <a:ext cx="2330874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marbles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38350" y="53340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rgbClr val="FF0000"/>
                </a:solidFill>
              </a:rPr>
              <a:t>3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24999" y="5181600"/>
            <a:ext cx="2118601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puzzles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14600" y="53340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8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86200" y="5029200"/>
            <a:ext cx="201834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c</a:t>
            </a:r>
            <a:r>
              <a:rPr lang="en-US" sz="6000" b="1" dirty="0" smtClean="0">
                <a:solidFill>
                  <a:srgbClr val="FF0000"/>
                </a:solidFill>
              </a:rPr>
              <a:t>ards     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24" name="Title 2"/>
          <p:cNvSpPr>
            <a:spLocks noGrp="1"/>
          </p:cNvSpPr>
          <p:nvPr>
            <p:ph type="ctrTitle"/>
          </p:nvPr>
        </p:nvSpPr>
        <p:spPr>
          <a:xfrm>
            <a:off x="76200" y="76200"/>
            <a:ext cx="4038600" cy="762000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276</Words>
  <Application>Microsoft Macintosh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Review 리뷰 </vt:lpstr>
      <vt:lpstr>Objective</vt:lpstr>
      <vt:lpstr>Slide 3</vt:lpstr>
      <vt:lpstr>Slide 4</vt:lpstr>
      <vt:lpstr>Slide 5</vt:lpstr>
      <vt:lpstr>Review 리뷰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리뷰 </dc:title>
  <dc:creator>Bugbusters</dc:creator>
  <cp:lastModifiedBy>Bugbusters</cp:lastModifiedBy>
  <cp:revision>8</cp:revision>
  <dcterms:created xsi:type="dcterms:W3CDTF">2011-12-25T23:21:43Z</dcterms:created>
  <dcterms:modified xsi:type="dcterms:W3CDTF">2011-12-26T00:03:42Z</dcterms:modified>
</cp:coreProperties>
</file>