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0" r:id="rId2"/>
    <p:sldId id="261" r:id="rId3"/>
    <p:sldId id="262" r:id="rId4"/>
    <p:sldId id="263" r:id="rId5"/>
    <p:sldId id="265" r:id="rId6"/>
    <p:sldId id="256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6E834-17C1-1B48-B97B-DB5B631875A0}" type="datetimeFigureOut">
              <a:rPr lang="en-US" smtClean="0"/>
              <a:pPr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EC458-0130-F147-98C6-AEBD2846B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2.png"/><Relationship Id="rId4" Type="http://schemas.openxmlformats.org/officeDocument/2006/relationships/image" Target="../media/image12.png"/><Relationship Id="rId7" Type="http://schemas.openxmlformats.org/officeDocument/2006/relationships/image" Target="../media/image15.png"/><Relationship Id="rId11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0" Type="http://schemas.openxmlformats.org/officeDocument/2006/relationships/image" Target="../media/image18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9" Type="http://schemas.openxmlformats.org/officeDocument/2006/relationships/image" Target="../media/image17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2.png"/><Relationship Id="rId4" Type="http://schemas.openxmlformats.org/officeDocument/2006/relationships/image" Target="../media/image12.png"/><Relationship Id="rId7" Type="http://schemas.openxmlformats.org/officeDocument/2006/relationships/image" Target="../media/image15.png"/><Relationship Id="rId11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0" Type="http://schemas.openxmlformats.org/officeDocument/2006/relationships/image" Target="../media/image18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9" Type="http://schemas.openxmlformats.org/officeDocument/2006/relationships/image" Target="../media/image17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7.png"/><Relationship Id="rId4" Type="http://schemas.openxmlformats.org/officeDocument/2006/relationships/image" Target="../media/image12.png"/><Relationship Id="rId7" Type="http://schemas.openxmlformats.org/officeDocument/2006/relationships/image" Target="../media/image18.png"/><Relationship Id="rId11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8" Type="http://schemas.openxmlformats.org/officeDocument/2006/relationships/image" Target="../media/image14.png"/><Relationship Id="rId13" Type="http://schemas.openxmlformats.org/officeDocument/2006/relationships/image" Target="../media/image21.png"/><Relationship Id="rId10" Type="http://schemas.openxmlformats.org/officeDocument/2006/relationships/image" Target="../media/image15.png"/><Relationship Id="rId5" Type="http://schemas.openxmlformats.org/officeDocument/2006/relationships/image" Target="../media/image23.png"/><Relationship Id="rId15" Type="http://schemas.openxmlformats.org/officeDocument/2006/relationships/image" Target="../media/image22.png"/><Relationship Id="rId12" Type="http://schemas.openxmlformats.org/officeDocument/2006/relationships/image" Target="../media/image16.png"/><Relationship Id="rId2" Type="http://schemas.openxmlformats.org/officeDocument/2006/relationships/image" Target="../media/image10.png"/><Relationship Id="rId9" Type="http://schemas.openxmlformats.org/officeDocument/2006/relationships/image" Target="../media/image19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7.png"/><Relationship Id="rId4" Type="http://schemas.openxmlformats.org/officeDocument/2006/relationships/image" Target="../media/image12.png"/><Relationship Id="rId7" Type="http://schemas.openxmlformats.org/officeDocument/2006/relationships/image" Target="../media/image18.png"/><Relationship Id="rId11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8" Type="http://schemas.openxmlformats.org/officeDocument/2006/relationships/image" Target="../media/image14.png"/><Relationship Id="rId13" Type="http://schemas.openxmlformats.org/officeDocument/2006/relationships/image" Target="../media/image21.png"/><Relationship Id="rId10" Type="http://schemas.openxmlformats.org/officeDocument/2006/relationships/image" Target="../media/image15.png"/><Relationship Id="rId5" Type="http://schemas.openxmlformats.org/officeDocument/2006/relationships/image" Target="../media/image23.png"/><Relationship Id="rId15" Type="http://schemas.openxmlformats.org/officeDocument/2006/relationships/image" Target="../media/image22.png"/><Relationship Id="rId12" Type="http://schemas.openxmlformats.org/officeDocument/2006/relationships/image" Target="../media/image16.png"/><Relationship Id="rId2" Type="http://schemas.openxmlformats.org/officeDocument/2006/relationships/image" Target="../media/image10.png"/><Relationship Id="rId9" Type="http://schemas.openxmlformats.org/officeDocument/2006/relationships/image" Target="../media/image19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38000"/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3054" y="5181600"/>
            <a:ext cx="5979146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I have (</a:t>
            </a:r>
            <a:r>
              <a:rPr lang="en-US" sz="6000" b="1" u="sng" dirty="0" smtClean="0"/>
              <a:t>#</a:t>
            </a:r>
            <a:r>
              <a:rPr lang="en-US" sz="6000" b="1" dirty="0" smtClean="0"/>
              <a:t>)  ______.</a:t>
            </a:r>
            <a:endParaRPr lang="en-US" sz="60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325447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267182" y="3257782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3400" y="3276600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800" y="3276600"/>
            <a:ext cx="2296282" cy="124655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700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9132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0400" y="1066800"/>
            <a:ext cx="1777625" cy="204986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4038600" y="5181600"/>
            <a:ext cx="2118601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puzzles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8350" y="52578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2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38350" y="52578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733800" y="5181600"/>
            <a:ext cx="2330874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marbles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38350" y="53340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24999" y="5181600"/>
            <a:ext cx="2118601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puzzles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14600" y="5334000"/>
            <a:ext cx="509650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8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86200" y="5029200"/>
            <a:ext cx="201834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c</a:t>
            </a:r>
            <a:r>
              <a:rPr lang="en-US" sz="6000" b="1" dirty="0" smtClean="0">
                <a:solidFill>
                  <a:srgbClr val="FF0000"/>
                </a:solidFill>
              </a:rPr>
              <a:t>ards     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24" name="Title 2"/>
          <p:cNvSpPr>
            <a:spLocks noGrp="1"/>
          </p:cNvSpPr>
          <p:nvPr>
            <p:ph type="ctrTitle"/>
          </p:nvPr>
        </p:nvSpPr>
        <p:spPr>
          <a:xfrm>
            <a:off x="76200" y="76200"/>
            <a:ext cx="4038600" cy="762000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7010400"/>
            <a:chOff x="3733800" y="1803400"/>
            <a:chExt cx="1657350" cy="3302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alphaModFix amt="52000"/>
            </a:blip>
            <a:stretch>
              <a:fillRect/>
            </a:stretch>
          </p:blipFill>
          <p:spPr>
            <a:xfrm>
              <a:off x="3752850" y="1803400"/>
              <a:ext cx="1638300" cy="32512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2667000"/>
              <a:ext cx="457200" cy="6731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2400" y="2819400"/>
              <a:ext cx="457200" cy="6731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3092450"/>
              <a:ext cx="457200" cy="6731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594100"/>
              <a:ext cx="457200" cy="6731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822700"/>
              <a:ext cx="304800" cy="6731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3841750" y="4540250"/>
              <a:ext cx="457200" cy="6731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3400" y="4432300"/>
              <a:ext cx="457200" cy="6731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04801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5103" y="1676400"/>
            <a:ext cx="9038897" cy="5029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1-Ask “What’s this?”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2-Answer “This is my </a:t>
            </a:r>
            <a:r>
              <a:rPr lang="en-US" sz="4400" u="sng" dirty="0" smtClean="0"/>
              <a:t>(body part)</a:t>
            </a:r>
            <a:r>
              <a:rPr lang="en-US" sz="4400" dirty="0" smtClean="0"/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3-Ask “What are these?”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4-Answer “These are my (</a:t>
            </a:r>
            <a:r>
              <a:rPr lang="en-US" sz="4400" u="sng" dirty="0" smtClean="0"/>
              <a:t>body part</a:t>
            </a:r>
            <a:r>
              <a:rPr lang="en-US" sz="4400" i="1" u="sng" dirty="0" smtClean="0">
                <a:solidFill>
                  <a:srgbClr val="FF0000"/>
                </a:solidFill>
              </a:rPr>
              <a:t>s</a:t>
            </a:r>
            <a:r>
              <a:rPr lang="en-US" sz="4400" u="sng" dirty="0" smtClean="0"/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5-Write these phrases</a:t>
            </a:r>
            <a:endParaRPr lang="en-US" sz="4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2438400" y="2736752"/>
            <a:ext cx="1345325" cy="3511649"/>
            <a:chOff x="2438400" y="2736752"/>
            <a:chExt cx="1345325" cy="3511649"/>
          </a:xfrm>
        </p:grpSpPr>
        <p:cxnSp>
          <p:nvCxnSpPr>
            <p:cNvPr id="16" name="Straight Arrow Connector 15"/>
            <p:cNvCxnSpPr/>
            <p:nvPr/>
          </p:nvCxnSpPr>
          <p:spPr>
            <a:xfrm rot="16200000" flipV="1">
              <a:off x="724618" y="4450534"/>
              <a:ext cx="3511648" cy="84083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1708372" y="4243116"/>
              <a:ext cx="2819399" cy="119117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2317972" y="4852717"/>
              <a:ext cx="1600200" cy="1191168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522488" y="5230838"/>
              <a:ext cx="1261237" cy="1017562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0"/>
            <a:ext cx="9144000" cy="7010400"/>
            <a:chOff x="3733800" y="1803400"/>
            <a:chExt cx="1657350" cy="3302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alphaModFix amt="52000"/>
            </a:blip>
            <a:stretch>
              <a:fillRect/>
            </a:stretch>
          </p:blipFill>
          <p:spPr>
            <a:xfrm>
              <a:off x="3752850" y="1803400"/>
              <a:ext cx="1638300" cy="32512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2667000"/>
              <a:ext cx="457200" cy="6731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2400" y="2819400"/>
              <a:ext cx="457200" cy="6731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3092450"/>
              <a:ext cx="457200" cy="6731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594100"/>
              <a:ext cx="457200" cy="6731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822700"/>
              <a:ext cx="304800" cy="6731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3841750" y="4540250"/>
              <a:ext cx="457200" cy="6731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3400" y="4432300"/>
              <a:ext cx="457200" cy="673100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</a:t>
            </a:r>
            <a:r>
              <a:rPr lang="en-US" sz="4000" b="1" dirty="0">
                <a:solidFill>
                  <a:srgbClr val="FF0000"/>
                </a:solidFill>
              </a:rPr>
              <a:t>5</a:t>
            </a:r>
            <a:r>
              <a:rPr lang="en-US" sz="4000" b="1" dirty="0" smtClean="0">
                <a:solidFill>
                  <a:srgbClr val="FF0000"/>
                </a:solidFill>
              </a:rPr>
              <a:t>8)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999" y="76200"/>
            <a:ext cx="4216025" cy="1477328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Body Parts </a:t>
            </a:r>
          </a:p>
          <a:p>
            <a:r>
              <a:rPr lang="en-US" sz="4000" dirty="0" smtClean="0"/>
              <a:t>(</a:t>
            </a:r>
            <a:r>
              <a:rPr lang="ko-KR" sz="4000" dirty="0" smtClean="0"/>
              <a:t>바디 부품</a:t>
            </a:r>
            <a:r>
              <a:rPr lang="en-US" altLang="ko-KR" sz="4000" dirty="0" smtClean="0"/>
              <a:t>)</a:t>
            </a:r>
            <a:endParaRPr lang="en-US" sz="4000" dirty="0" smtClean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1700441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1700441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2450" y="1700441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0900" y="1700441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5043" y="1713593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6850" y="1713593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3" name="Group 42"/>
          <p:cNvGrpSpPr/>
          <p:nvPr/>
        </p:nvGrpSpPr>
        <p:grpSpPr>
          <a:xfrm>
            <a:off x="1562100" y="4165795"/>
            <a:ext cx="1409700" cy="1848534"/>
            <a:chOff x="1562100" y="4165795"/>
            <a:chExt cx="1409700" cy="1848534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562100" y="4165795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38" name="Title 2"/>
            <p:cNvSpPr txBox="1">
              <a:spLocks/>
            </p:cNvSpPr>
            <p:nvPr/>
          </p:nvSpPr>
          <p:spPr>
            <a:xfrm>
              <a:off x="16764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hand</a:t>
              </a:r>
              <a:r>
                <a:rPr lang="en-US" sz="3000" b="1" i="1" dirty="0" err="1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48000" y="4191000"/>
            <a:ext cx="1409700" cy="1905000"/>
            <a:chOff x="3048000" y="4191000"/>
            <a:chExt cx="1409700" cy="190500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0480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39" name="Title 2"/>
            <p:cNvSpPr txBox="1">
              <a:spLocks/>
            </p:cNvSpPr>
            <p:nvPr/>
          </p:nvSpPr>
          <p:spPr>
            <a:xfrm>
              <a:off x="312420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00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finger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648200" y="4191000"/>
            <a:ext cx="1409700" cy="1899529"/>
            <a:chOff x="4648200" y="4191000"/>
            <a:chExt cx="1409700" cy="1899529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482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40" name="Title 2"/>
            <p:cNvSpPr txBox="1">
              <a:spLocks/>
            </p:cNvSpPr>
            <p:nvPr/>
          </p:nvSpPr>
          <p:spPr>
            <a:xfrm>
              <a:off x="46926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leg</a:t>
              </a:r>
              <a:r>
                <a:rPr kumimoji="0" lang="en-US" sz="30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10300" y="4191000"/>
            <a:ext cx="1409700" cy="1899529"/>
            <a:chOff x="6210300" y="4191000"/>
            <a:chExt cx="1409700" cy="1899529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210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41" name="Title 2"/>
            <p:cNvSpPr txBox="1">
              <a:spLocks/>
            </p:cNvSpPr>
            <p:nvPr/>
          </p:nvSpPr>
          <p:spPr>
            <a:xfrm>
              <a:off x="63690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feet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734300" y="4191000"/>
            <a:ext cx="1409700" cy="1905000"/>
            <a:chOff x="7734300" y="4191000"/>
            <a:chExt cx="1409700" cy="190500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734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42" name="Title 2"/>
            <p:cNvSpPr txBox="1">
              <a:spLocks/>
            </p:cNvSpPr>
            <p:nvPr/>
          </p:nvSpPr>
          <p:spPr>
            <a:xfrm>
              <a:off x="781685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noProof="0" dirty="0" smtClean="0">
                  <a:latin typeface="+mj-lt"/>
                  <a:ea typeface="+mj-ea"/>
                  <a:cs typeface="+mj-cs"/>
                </a:rPr>
                <a:t>toe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8100" y="4165600"/>
            <a:ext cx="1409700" cy="1848729"/>
            <a:chOff x="38100" y="4165600"/>
            <a:chExt cx="1409700" cy="184872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8100" y="41656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48" name="Title 2"/>
            <p:cNvSpPr txBox="1">
              <a:spLocks/>
            </p:cNvSpPr>
            <p:nvPr/>
          </p:nvSpPr>
          <p:spPr>
            <a:xfrm>
              <a:off x="2286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arm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4698352" y="6150114"/>
            <a:ext cx="4383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 (</a:t>
            </a:r>
            <a:r>
              <a:rPr lang="en-US" sz="4000" b="1" dirty="0">
                <a:solidFill>
                  <a:srgbClr val="FF0000"/>
                </a:solidFill>
              </a:rPr>
              <a:t>5</a:t>
            </a:r>
            <a:r>
              <a:rPr lang="en-US" sz="4000" b="1" dirty="0" smtClean="0">
                <a:solidFill>
                  <a:srgbClr val="FF0000"/>
                </a:solidFill>
              </a:rPr>
              <a:t>8)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0"/>
            <a:ext cx="9144000" cy="7010400"/>
            <a:chOff x="3733800" y="1803400"/>
            <a:chExt cx="1657350" cy="3302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alphaModFix amt="52000"/>
            </a:blip>
            <a:stretch>
              <a:fillRect/>
            </a:stretch>
          </p:blipFill>
          <p:spPr>
            <a:xfrm>
              <a:off x="3752850" y="1803400"/>
              <a:ext cx="1638300" cy="32512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2667000"/>
              <a:ext cx="457200" cy="6731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2400" y="2819400"/>
              <a:ext cx="457200" cy="6731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3092450"/>
              <a:ext cx="457200" cy="6731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594100"/>
              <a:ext cx="457200" cy="6731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822700"/>
              <a:ext cx="304800" cy="6731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3841750" y="4540250"/>
              <a:ext cx="457200" cy="6731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3400" y="4432300"/>
              <a:ext cx="457200" cy="673100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76200" y="0"/>
            <a:ext cx="495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B (</a:t>
            </a:r>
            <a:r>
              <a:rPr lang="en-US" sz="4000" b="1" dirty="0">
                <a:solidFill>
                  <a:srgbClr val="FF0000"/>
                </a:solidFill>
              </a:rPr>
              <a:t>5</a:t>
            </a:r>
            <a:r>
              <a:rPr lang="en-US" sz="4000" b="1" dirty="0" smtClean="0">
                <a:solidFill>
                  <a:srgbClr val="FF0000"/>
                </a:solidFill>
              </a:rPr>
              <a:t>8)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Look at </a:t>
            </a:r>
            <a:r>
              <a:rPr lang="en-US" sz="4000" b="1" dirty="0" err="1" smtClean="0">
                <a:solidFill>
                  <a:srgbClr val="FF0000"/>
                </a:solidFill>
              </a:rPr>
              <a:t>p</a:t>
            </a:r>
            <a:r>
              <a:rPr lang="en-US" sz="4000" b="1" dirty="0" smtClean="0">
                <a:solidFill>
                  <a:srgbClr val="FF0000"/>
                </a:solidFill>
              </a:rPr>
              <a:t>. 58, circle body parts.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6576" y="76200"/>
            <a:ext cx="3758824" cy="1477328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Body Parts </a:t>
            </a:r>
          </a:p>
          <a:p>
            <a:r>
              <a:rPr lang="en-US" sz="4000" dirty="0" smtClean="0"/>
              <a:t>(</a:t>
            </a:r>
            <a:r>
              <a:rPr lang="ko-KR" sz="4000" dirty="0" smtClean="0"/>
              <a:t>바디 부품</a:t>
            </a:r>
            <a:r>
              <a:rPr lang="en-US" altLang="ko-KR" sz="4000" dirty="0" smtClean="0"/>
              <a:t>)</a:t>
            </a:r>
            <a:endParaRPr lang="en-US" sz="4000" dirty="0" smtClean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" y="2462441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2100" y="2462441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4350" y="2462441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2800" y="2462441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6943" y="2475593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8750" y="2475593"/>
            <a:ext cx="1327150" cy="2325007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3" name="Group 42"/>
          <p:cNvGrpSpPr/>
          <p:nvPr/>
        </p:nvGrpSpPr>
        <p:grpSpPr>
          <a:xfrm>
            <a:off x="1524000" y="4927795"/>
            <a:ext cx="1409700" cy="1848534"/>
            <a:chOff x="1562100" y="4165795"/>
            <a:chExt cx="1409700" cy="1848534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562100" y="4165795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38" name="Title 2"/>
            <p:cNvSpPr txBox="1">
              <a:spLocks/>
            </p:cNvSpPr>
            <p:nvPr/>
          </p:nvSpPr>
          <p:spPr>
            <a:xfrm>
              <a:off x="16764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hand</a:t>
              </a:r>
              <a:r>
                <a:rPr lang="en-US" sz="3000" b="1" i="1" dirty="0" err="1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4" name="Group 43"/>
          <p:cNvGrpSpPr/>
          <p:nvPr/>
        </p:nvGrpSpPr>
        <p:grpSpPr>
          <a:xfrm>
            <a:off x="3009900" y="4953000"/>
            <a:ext cx="1409700" cy="1905000"/>
            <a:chOff x="3048000" y="4191000"/>
            <a:chExt cx="1409700" cy="190500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0480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39" name="Title 2"/>
            <p:cNvSpPr txBox="1">
              <a:spLocks/>
            </p:cNvSpPr>
            <p:nvPr/>
          </p:nvSpPr>
          <p:spPr>
            <a:xfrm>
              <a:off x="312420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00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finger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5" name="Group 44"/>
          <p:cNvGrpSpPr/>
          <p:nvPr/>
        </p:nvGrpSpPr>
        <p:grpSpPr>
          <a:xfrm>
            <a:off x="4610100" y="4953000"/>
            <a:ext cx="1409700" cy="1899529"/>
            <a:chOff x="4648200" y="4191000"/>
            <a:chExt cx="1409700" cy="1899529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482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40" name="Title 2"/>
            <p:cNvSpPr txBox="1">
              <a:spLocks/>
            </p:cNvSpPr>
            <p:nvPr/>
          </p:nvSpPr>
          <p:spPr>
            <a:xfrm>
              <a:off x="46926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leg</a:t>
              </a:r>
              <a:r>
                <a:rPr kumimoji="0" lang="en-US" sz="30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6" name="Group 45"/>
          <p:cNvGrpSpPr/>
          <p:nvPr/>
        </p:nvGrpSpPr>
        <p:grpSpPr>
          <a:xfrm>
            <a:off x="6172200" y="4953000"/>
            <a:ext cx="1409700" cy="1899529"/>
            <a:chOff x="6210300" y="4191000"/>
            <a:chExt cx="1409700" cy="1899529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210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41" name="Title 2"/>
            <p:cNvSpPr txBox="1">
              <a:spLocks/>
            </p:cNvSpPr>
            <p:nvPr/>
          </p:nvSpPr>
          <p:spPr>
            <a:xfrm>
              <a:off x="63690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feet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7" name="Group 46"/>
          <p:cNvGrpSpPr/>
          <p:nvPr/>
        </p:nvGrpSpPr>
        <p:grpSpPr>
          <a:xfrm>
            <a:off x="7696200" y="4953000"/>
            <a:ext cx="1409700" cy="1905000"/>
            <a:chOff x="7734300" y="4191000"/>
            <a:chExt cx="1409700" cy="190500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734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42" name="Title 2"/>
            <p:cNvSpPr txBox="1">
              <a:spLocks/>
            </p:cNvSpPr>
            <p:nvPr/>
          </p:nvSpPr>
          <p:spPr>
            <a:xfrm>
              <a:off x="781685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noProof="0" dirty="0" smtClean="0">
                  <a:latin typeface="+mj-lt"/>
                  <a:ea typeface="+mj-ea"/>
                  <a:cs typeface="+mj-cs"/>
                </a:rPr>
                <a:t>toe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8" name="Group 49"/>
          <p:cNvGrpSpPr/>
          <p:nvPr/>
        </p:nvGrpSpPr>
        <p:grpSpPr>
          <a:xfrm>
            <a:off x="0" y="4927600"/>
            <a:ext cx="1409700" cy="1848729"/>
            <a:chOff x="38100" y="4165600"/>
            <a:chExt cx="1409700" cy="184872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8100" y="41656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48" name="Title 2"/>
            <p:cNvSpPr txBox="1">
              <a:spLocks/>
            </p:cNvSpPr>
            <p:nvPr/>
          </p:nvSpPr>
          <p:spPr>
            <a:xfrm>
              <a:off x="2286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arm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0"/>
            <a:ext cx="9144000" cy="7010400"/>
            <a:chOff x="3733800" y="1803400"/>
            <a:chExt cx="1657350" cy="3302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alphaModFix amt="52000"/>
            </a:blip>
            <a:stretch>
              <a:fillRect/>
            </a:stretch>
          </p:blipFill>
          <p:spPr>
            <a:xfrm>
              <a:off x="3752850" y="1803400"/>
              <a:ext cx="1638300" cy="32512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2667000"/>
              <a:ext cx="457200" cy="6731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2400" y="2819400"/>
              <a:ext cx="457200" cy="6731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3092450"/>
              <a:ext cx="457200" cy="6731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594100"/>
              <a:ext cx="457200" cy="6731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822700"/>
              <a:ext cx="304800" cy="6731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3841750" y="4540250"/>
              <a:ext cx="457200" cy="6731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3400" y="4432300"/>
              <a:ext cx="457200" cy="673100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0" y="-98286"/>
            <a:ext cx="4406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C (5</a:t>
            </a:r>
            <a:r>
              <a:rPr lang="en-US" sz="4000" b="1" dirty="0">
                <a:solidFill>
                  <a:srgbClr val="FF0000"/>
                </a:solidFill>
              </a:rPr>
              <a:t>9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999" y="76200"/>
            <a:ext cx="4216025" cy="553998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Body Parts (</a:t>
            </a:r>
            <a:r>
              <a:rPr lang="ko-KR" sz="3000" dirty="0" smtClean="0"/>
              <a:t>바디 부품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-38572" y="358914"/>
            <a:ext cx="4458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D (5</a:t>
            </a:r>
            <a:r>
              <a:rPr lang="en-US" sz="4000" b="1" dirty="0">
                <a:solidFill>
                  <a:srgbClr val="FF0000"/>
                </a:solidFill>
              </a:rPr>
              <a:t>9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2400" y="1194137"/>
            <a:ext cx="3954517" cy="1015663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What’s </a:t>
            </a:r>
            <a:r>
              <a:rPr lang="en-US" sz="3000" b="1" i="1" dirty="0" smtClean="0">
                <a:solidFill>
                  <a:srgbClr val="0000FF"/>
                </a:solidFill>
              </a:rPr>
              <a:t>this</a:t>
            </a:r>
            <a:r>
              <a:rPr lang="en-US" sz="3000" b="1" dirty="0" smtClean="0"/>
              <a:t>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</a:t>
            </a:r>
            <a:r>
              <a:rPr lang="en-US" sz="3000" b="1" i="1" dirty="0" smtClean="0">
                <a:solidFill>
                  <a:srgbClr val="0000FF"/>
                </a:solidFill>
              </a:rPr>
              <a:t>This </a:t>
            </a:r>
            <a:r>
              <a:rPr lang="en-US" sz="3000" b="1" dirty="0" smtClean="0"/>
              <a:t>is my___.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439231" y="1194137"/>
            <a:ext cx="4704769" cy="1015663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What are </a:t>
            </a:r>
            <a:r>
              <a:rPr lang="en-US" sz="3000" b="1" i="1" dirty="0" smtClean="0">
                <a:solidFill>
                  <a:srgbClr val="008000"/>
                </a:solidFill>
              </a:rPr>
              <a:t>these</a:t>
            </a:r>
            <a:r>
              <a:rPr lang="en-US" sz="3000" b="1" dirty="0" smtClean="0"/>
              <a:t>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</a:t>
            </a:r>
            <a:r>
              <a:rPr lang="en-US" sz="3000" b="1" i="1" dirty="0" smtClean="0">
                <a:solidFill>
                  <a:srgbClr val="008000"/>
                </a:solidFill>
              </a:rPr>
              <a:t>These </a:t>
            </a:r>
            <a:r>
              <a:rPr lang="en-US" sz="3000" b="1" dirty="0" smtClean="0"/>
              <a:t>are my __</a:t>
            </a:r>
            <a:r>
              <a:rPr lang="en-US" sz="3000" b="1" i="1" dirty="0" err="1" smtClean="0">
                <a:solidFill>
                  <a:srgbClr val="FF0000"/>
                </a:solidFill>
              </a:rPr>
              <a:t>s</a:t>
            </a:r>
            <a:r>
              <a:rPr lang="en-US" sz="3000" b="1" dirty="0" smtClean="0"/>
              <a:t>.</a:t>
            </a:r>
          </a:p>
        </p:txBody>
      </p:sp>
      <p:cxnSp>
        <p:nvCxnSpPr>
          <p:cNvPr id="49" name="Straight Connector 48"/>
          <p:cNvCxnSpPr/>
          <p:nvPr/>
        </p:nvCxnSpPr>
        <p:spPr>
          <a:xfrm rot="16200000" flipH="1">
            <a:off x="1375522" y="4085814"/>
            <a:ext cx="5816263" cy="3290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152402" y="2362198"/>
            <a:ext cx="8991598" cy="1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56" name="Group 49"/>
          <p:cNvGrpSpPr/>
          <p:nvPr/>
        </p:nvGrpSpPr>
        <p:grpSpPr>
          <a:xfrm>
            <a:off x="5486400" y="2819400"/>
            <a:ext cx="2572407" cy="2991729"/>
            <a:chOff x="38100" y="4165600"/>
            <a:chExt cx="1409700" cy="1848729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00" y="41656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58" name="Title 2"/>
            <p:cNvSpPr txBox="1">
              <a:spLocks/>
            </p:cNvSpPr>
            <p:nvPr/>
          </p:nvSpPr>
          <p:spPr>
            <a:xfrm>
              <a:off x="2286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arm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625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60" name="Group 42"/>
          <p:cNvGrpSpPr/>
          <p:nvPr/>
        </p:nvGrpSpPr>
        <p:grpSpPr>
          <a:xfrm>
            <a:off x="5486399" y="2819399"/>
            <a:ext cx="2572407" cy="2991729"/>
            <a:chOff x="1562100" y="4165795"/>
            <a:chExt cx="1409700" cy="1848534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62100" y="4165795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2" name="Title 2"/>
            <p:cNvSpPr txBox="1">
              <a:spLocks/>
            </p:cNvSpPr>
            <p:nvPr/>
          </p:nvSpPr>
          <p:spPr>
            <a:xfrm>
              <a:off x="16764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hand</a:t>
              </a:r>
              <a:r>
                <a:rPr lang="en-US" sz="3000" b="1" i="1" dirty="0" err="1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6625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64" name="Group 43"/>
          <p:cNvGrpSpPr/>
          <p:nvPr/>
        </p:nvGrpSpPr>
        <p:grpSpPr>
          <a:xfrm>
            <a:off x="5486399" y="2849293"/>
            <a:ext cx="2572408" cy="2961835"/>
            <a:chOff x="3048000" y="4191000"/>
            <a:chExt cx="1409700" cy="1905000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0480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6" name="Title 2"/>
            <p:cNvSpPr txBox="1">
              <a:spLocks/>
            </p:cNvSpPr>
            <p:nvPr/>
          </p:nvSpPr>
          <p:spPr>
            <a:xfrm>
              <a:off x="312420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finger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6300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0" name="Group 44"/>
          <p:cNvGrpSpPr/>
          <p:nvPr/>
        </p:nvGrpSpPr>
        <p:grpSpPr>
          <a:xfrm>
            <a:off x="5353049" y="2853845"/>
            <a:ext cx="2705757" cy="3185884"/>
            <a:chOff x="4648200" y="4191000"/>
            <a:chExt cx="1409700" cy="1899529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482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2" name="Title 2"/>
            <p:cNvSpPr txBox="1">
              <a:spLocks/>
            </p:cNvSpPr>
            <p:nvPr/>
          </p:nvSpPr>
          <p:spPr>
            <a:xfrm>
              <a:off x="46926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leg</a:t>
              </a:r>
              <a:r>
                <a:rPr kumimoji="0" lang="en-US" sz="30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6625" y="2573676"/>
            <a:ext cx="2228078" cy="39033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4" name="Group 45"/>
          <p:cNvGrpSpPr/>
          <p:nvPr/>
        </p:nvGrpSpPr>
        <p:grpSpPr>
          <a:xfrm>
            <a:off x="5353049" y="2853845"/>
            <a:ext cx="2705758" cy="3185884"/>
            <a:chOff x="6210300" y="4191000"/>
            <a:chExt cx="1409700" cy="1899529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210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6" name="Title 2"/>
            <p:cNvSpPr txBox="1">
              <a:spLocks/>
            </p:cNvSpPr>
            <p:nvPr/>
          </p:nvSpPr>
          <p:spPr>
            <a:xfrm>
              <a:off x="63690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feet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4919" y="2488475"/>
            <a:ext cx="2389784" cy="41866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8" name="Group 46"/>
          <p:cNvGrpSpPr/>
          <p:nvPr/>
        </p:nvGrpSpPr>
        <p:grpSpPr>
          <a:xfrm>
            <a:off x="5353048" y="2736751"/>
            <a:ext cx="2705757" cy="3302977"/>
            <a:chOff x="7734300" y="4191000"/>
            <a:chExt cx="1409700" cy="1905000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734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80" name="Title 2"/>
            <p:cNvSpPr txBox="1">
              <a:spLocks/>
            </p:cNvSpPr>
            <p:nvPr/>
          </p:nvSpPr>
          <p:spPr>
            <a:xfrm>
              <a:off x="781685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noProof="0" dirty="0" smtClean="0">
                  <a:latin typeface="+mj-lt"/>
                  <a:ea typeface="+mj-ea"/>
                  <a:cs typeface="+mj-cs"/>
                </a:rPr>
                <a:t>toe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4419600" y="6073914"/>
            <a:ext cx="48521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B/C (5</a:t>
            </a:r>
            <a:r>
              <a:rPr lang="en-US" sz="4000" b="1" dirty="0">
                <a:solidFill>
                  <a:srgbClr val="FF0000"/>
                </a:solidFill>
              </a:rPr>
              <a:t>8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3" grpId="0"/>
      <p:bldP spid="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0"/>
            <a:ext cx="9144000" cy="7010400"/>
            <a:chOff x="3733800" y="1803400"/>
            <a:chExt cx="1657350" cy="3302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52000"/>
            </a:blip>
            <a:stretch>
              <a:fillRect/>
            </a:stretch>
          </p:blipFill>
          <p:spPr>
            <a:xfrm>
              <a:off x="3752850" y="1803400"/>
              <a:ext cx="1638300" cy="32512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2667000"/>
              <a:ext cx="457200" cy="6731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2400" y="2819400"/>
              <a:ext cx="457200" cy="6731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3092450"/>
              <a:ext cx="457200" cy="6731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594100"/>
              <a:ext cx="457200" cy="6731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822700"/>
              <a:ext cx="304800" cy="6731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3841750" y="4540250"/>
              <a:ext cx="457200" cy="6731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3400" y="4432300"/>
              <a:ext cx="457200" cy="673100"/>
            </a:xfrm>
            <a:prstGeom prst="rect">
              <a:avLst/>
            </a:prstGeom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447800" y="152400"/>
            <a:ext cx="6851431" cy="838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04800" y="1318658"/>
            <a:ext cx="4572000" cy="558389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Draw a Monster</a:t>
            </a:r>
          </a:p>
          <a:p>
            <a:pPr lvl="0">
              <a:spcBef>
                <a:spcPct val="0"/>
              </a:spcBef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-Draw a monster.  </a:t>
            </a:r>
          </a:p>
          <a:p>
            <a:pPr lvl="0">
              <a:spcBef>
                <a:spcPct val="0"/>
              </a:spcBef>
            </a:pPr>
            <a:r>
              <a:rPr kumimoji="0" lang="en-US" sz="3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-He/she</a:t>
            </a:r>
            <a:r>
              <a:rPr kumimoji="0" lang="en-US" sz="30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can have multiple arms, legs, feet, fingers, or toes.</a:t>
            </a:r>
          </a:p>
          <a:p>
            <a:pPr lvl="0">
              <a:spcBef>
                <a:spcPct val="0"/>
              </a:spcBef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-At the bottom of your picture, write two sentences and draw arrows.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This is my_________.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000" baseline="0" dirty="0" smtClean="0">
                <a:latin typeface="+mj-lt"/>
                <a:ea typeface="+mj-ea"/>
                <a:cs typeface="+mj-cs"/>
              </a:rPr>
              <a:t>These are my ______.</a:t>
            </a:r>
            <a:endParaRPr lang="en-US" sz="3000" baseline="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562600" y="5887329"/>
            <a:ext cx="3514397" cy="9706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dirty="0" smtClean="0">
                <a:latin typeface="+mj-lt"/>
                <a:ea typeface="+mj-ea"/>
                <a:cs typeface="+mj-cs"/>
              </a:rPr>
              <a:t>These are my legs.</a:t>
            </a:r>
          </a:p>
          <a:p>
            <a:pPr lvl="0" algn="ctr">
              <a:spcBef>
                <a:spcPct val="0"/>
              </a:spcBef>
            </a:pPr>
            <a:r>
              <a:rPr lang="en-US" sz="3000" baseline="0" dirty="0" smtClean="0">
                <a:latin typeface="+mj-lt"/>
                <a:ea typeface="+mj-ea"/>
                <a:cs typeface="+mj-cs"/>
              </a:rPr>
              <a:t>This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 is my arm.</a:t>
            </a:r>
            <a:endParaRPr lang="en-US" sz="3000" baseline="0" dirty="0">
              <a:latin typeface="+mj-lt"/>
              <a:ea typeface="+mj-ea"/>
              <a:cs typeface="+mj-cs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372100" y="1347247"/>
            <a:ext cx="3543300" cy="5129753"/>
            <a:chOff x="4724400" y="1347247"/>
            <a:chExt cx="3543300" cy="512975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24400" y="1347247"/>
              <a:ext cx="3543300" cy="4748753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 rot="16200000" flipV="1">
              <a:off x="6920719" y="5244319"/>
              <a:ext cx="865163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6200000" flipV="1">
              <a:off x="7177455" y="5444782"/>
              <a:ext cx="808892" cy="3810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10800000">
              <a:off x="6096000" y="5230837"/>
              <a:ext cx="1676402" cy="80889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10800000">
              <a:off x="5486400" y="5230836"/>
              <a:ext cx="2286000" cy="8651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5635576" y="4492576"/>
              <a:ext cx="3740248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0"/>
            <a:ext cx="9144000" cy="7010400"/>
            <a:chOff x="3733800" y="1803400"/>
            <a:chExt cx="1657350" cy="3302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alphaModFix amt="52000"/>
            </a:blip>
            <a:stretch>
              <a:fillRect/>
            </a:stretch>
          </p:blipFill>
          <p:spPr>
            <a:xfrm>
              <a:off x="3752850" y="1803400"/>
              <a:ext cx="1638300" cy="32512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2667000"/>
              <a:ext cx="457200" cy="6731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2400" y="2819400"/>
              <a:ext cx="457200" cy="6731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3092450"/>
              <a:ext cx="457200" cy="6731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594100"/>
              <a:ext cx="457200" cy="6731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822700"/>
              <a:ext cx="304800" cy="6731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3841750" y="4540250"/>
              <a:ext cx="457200" cy="6731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3400" y="4432300"/>
              <a:ext cx="457200" cy="6731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4571999" y="76200"/>
            <a:ext cx="4216025" cy="553998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Body Parts (</a:t>
            </a:r>
            <a:r>
              <a:rPr lang="ko-KR" sz="3000" dirty="0" smtClean="0"/>
              <a:t>바디 부품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152400" y="1194137"/>
            <a:ext cx="3954517" cy="1015663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What’s this?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This is my___.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439231" y="1194137"/>
            <a:ext cx="4704769" cy="1015663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What are these?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These are my __</a:t>
            </a:r>
            <a:r>
              <a:rPr lang="en-US" sz="3000" b="1" i="1" dirty="0" err="1" smtClean="0">
                <a:solidFill>
                  <a:srgbClr val="FF0000"/>
                </a:solidFill>
              </a:rPr>
              <a:t>s</a:t>
            </a:r>
            <a:r>
              <a:rPr lang="en-US" sz="3000" b="1" dirty="0" smtClean="0"/>
              <a:t>.</a:t>
            </a:r>
          </a:p>
        </p:txBody>
      </p:sp>
      <p:cxnSp>
        <p:nvCxnSpPr>
          <p:cNvPr id="49" name="Straight Connector 48"/>
          <p:cNvCxnSpPr/>
          <p:nvPr/>
        </p:nvCxnSpPr>
        <p:spPr>
          <a:xfrm rot="16200000" flipH="1">
            <a:off x="1375522" y="4085814"/>
            <a:ext cx="5816263" cy="3290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152402" y="2362198"/>
            <a:ext cx="8991598" cy="1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3" name="Group 49"/>
          <p:cNvGrpSpPr/>
          <p:nvPr/>
        </p:nvGrpSpPr>
        <p:grpSpPr>
          <a:xfrm>
            <a:off x="5486400" y="2819400"/>
            <a:ext cx="2572407" cy="2991729"/>
            <a:chOff x="38100" y="4165600"/>
            <a:chExt cx="1409700" cy="1848729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00" y="41656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58" name="Title 2"/>
            <p:cNvSpPr txBox="1">
              <a:spLocks/>
            </p:cNvSpPr>
            <p:nvPr/>
          </p:nvSpPr>
          <p:spPr>
            <a:xfrm>
              <a:off x="2286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arm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625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" name="Group 42"/>
          <p:cNvGrpSpPr/>
          <p:nvPr/>
        </p:nvGrpSpPr>
        <p:grpSpPr>
          <a:xfrm>
            <a:off x="5486399" y="2819399"/>
            <a:ext cx="2572407" cy="2991729"/>
            <a:chOff x="1562100" y="4165795"/>
            <a:chExt cx="1409700" cy="1848534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62100" y="4165795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2" name="Title 2"/>
            <p:cNvSpPr txBox="1">
              <a:spLocks/>
            </p:cNvSpPr>
            <p:nvPr/>
          </p:nvSpPr>
          <p:spPr>
            <a:xfrm>
              <a:off x="16764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hand</a:t>
              </a:r>
              <a:r>
                <a:rPr lang="en-US" sz="3000" b="1" i="1" dirty="0" err="1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6625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5" name="Group 43"/>
          <p:cNvGrpSpPr/>
          <p:nvPr/>
        </p:nvGrpSpPr>
        <p:grpSpPr>
          <a:xfrm>
            <a:off x="5486399" y="2849293"/>
            <a:ext cx="2572408" cy="2961835"/>
            <a:chOff x="3048000" y="4191000"/>
            <a:chExt cx="1409700" cy="1905000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0480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6" name="Title 2"/>
            <p:cNvSpPr txBox="1">
              <a:spLocks/>
            </p:cNvSpPr>
            <p:nvPr/>
          </p:nvSpPr>
          <p:spPr>
            <a:xfrm>
              <a:off x="312420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finger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6300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6" name="Group 44"/>
          <p:cNvGrpSpPr/>
          <p:nvPr/>
        </p:nvGrpSpPr>
        <p:grpSpPr>
          <a:xfrm>
            <a:off x="5353049" y="2853845"/>
            <a:ext cx="2705757" cy="3185884"/>
            <a:chOff x="4648200" y="4191000"/>
            <a:chExt cx="1409700" cy="1899529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482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2" name="Title 2"/>
            <p:cNvSpPr txBox="1">
              <a:spLocks/>
            </p:cNvSpPr>
            <p:nvPr/>
          </p:nvSpPr>
          <p:spPr>
            <a:xfrm>
              <a:off x="46926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leg</a:t>
              </a:r>
              <a:r>
                <a:rPr kumimoji="0" lang="en-US" sz="30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6625" y="2573676"/>
            <a:ext cx="2228078" cy="39033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" name="Group 45"/>
          <p:cNvGrpSpPr/>
          <p:nvPr/>
        </p:nvGrpSpPr>
        <p:grpSpPr>
          <a:xfrm>
            <a:off x="5353049" y="2853845"/>
            <a:ext cx="2705758" cy="3185884"/>
            <a:chOff x="6210300" y="4191000"/>
            <a:chExt cx="1409700" cy="1899529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210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6" name="Title 2"/>
            <p:cNvSpPr txBox="1">
              <a:spLocks/>
            </p:cNvSpPr>
            <p:nvPr/>
          </p:nvSpPr>
          <p:spPr>
            <a:xfrm>
              <a:off x="63690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feet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4919" y="2488475"/>
            <a:ext cx="2389784" cy="41866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8" name="Group 46"/>
          <p:cNvGrpSpPr/>
          <p:nvPr/>
        </p:nvGrpSpPr>
        <p:grpSpPr>
          <a:xfrm>
            <a:off x="5353048" y="2736751"/>
            <a:ext cx="2705757" cy="3302977"/>
            <a:chOff x="7734300" y="4191000"/>
            <a:chExt cx="1409700" cy="1905000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734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80" name="Title 2"/>
            <p:cNvSpPr txBox="1">
              <a:spLocks/>
            </p:cNvSpPr>
            <p:nvPr/>
          </p:nvSpPr>
          <p:spPr>
            <a:xfrm>
              <a:off x="781685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noProof="0" dirty="0" smtClean="0">
                  <a:latin typeface="+mj-lt"/>
                  <a:ea typeface="+mj-ea"/>
                  <a:cs typeface="+mj-cs"/>
                </a:rPr>
                <a:t>toe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4419600" y="6073914"/>
            <a:ext cx="48521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B/C (5</a:t>
            </a:r>
            <a:r>
              <a:rPr lang="en-US" sz="4000" b="1" dirty="0">
                <a:solidFill>
                  <a:srgbClr val="FF0000"/>
                </a:solidFill>
              </a:rPr>
              <a:t>8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4" name="Title 2"/>
          <p:cNvSpPr>
            <a:spLocks noGrp="1"/>
          </p:cNvSpPr>
          <p:nvPr>
            <p:ph type="ctrTitle"/>
          </p:nvPr>
        </p:nvSpPr>
        <p:spPr>
          <a:xfrm>
            <a:off x="76200" y="76200"/>
            <a:ext cx="4038600" cy="762000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314</Words>
  <Application>Microsoft Macintosh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Review 리뷰 </vt:lpstr>
      <vt:lpstr>Objective</vt:lpstr>
      <vt:lpstr>Slide 3</vt:lpstr>
      <vt:lpstr>Slide 4</vt:lpstr>
      <vt:lpstr>Slide 5</vt:lpstr>
      <vt:lpstr>Slide 6</vt:lpstr>
      <vt:lpstr>Review 리뷰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리뷰 </dc:title>
  <dc:creator>Bugbusters</dc:creator>
  <cp:lastModifiedBy>Bugbusters</cp:lastModifiedBy>
  <cp:revision>14</cp:revision>
  <dcterms:created xsi:type="dcterms:W3CDTF">2011-12-26T02:18:42Z</dcterms:created>
  <dcterms:modified xsi:type="dcterms:W3CDTF">2011-12-26T02:35:24Z</dcterms:modified>
</cp:coreProperties>
</file>