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62" r:id="rId3"/>
    <p:sldId id="258" r:id="rId4"/>
    <p:sldId id="263" r:id="rId5"/>
    <p:sldId id="259" r:id="rId6"/>
    <p:sldId id="269" r:id="rId7"/>
    <p:sldId id="270" r:id="rId8"/>
    <p:sldId id="260" r:id="rId9"/>
    <p:sldId id="265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0E18-81F5-CD42-B1B9-E02D10EA9F68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3E2D4-BCA9-6E4D-87BA-CDAAAA321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0E18-81F5-CD42-B1B9-E02D10EA9F68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3E2D4-BCA9-6E4D-87BA-CDAAAA321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0E18-81F5-CD42-B1B9-E02D10EA9F68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3E2D4-BCA9-6E4D-87BA-CDAAAA321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0E18-81F5-CD42-B1B9-E02D10EA9F68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3E2D4-BCA9-6E4D-87BA-CDAAAA321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0E18-81F5-CD42-B1B9-E02D10EA9F68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3E2D4-BCA9-6E4D-87BA-CDAAAA321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0E18-81F5-CD42-B1B9-E02D10EA9F68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3E2D4-BCA9-6E4D-87BA-CDAAAA321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0E18-81F5-CD42-B1B9-E02D10EA9F68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3E2D4-BCA9-6E4D-87BA-CDAAAA321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0E18-81F5-CD42-B1B9-E02D10EA9F68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3E2D4-BCA9-6E4D-87BA-CDAAAA321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0E18-81F5-CD42-B1B9-E02D10EA9F68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3E2D4-BCA9-6E4D-87BA-CDAAAA321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0E18-81F5-CD42-B1B9-E02D10EA9F68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3E2D4-BCA9-6E4D-87BA-CDAAAA321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0E18-81F5-CD42-B1B9-E02D10EA9F68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3E2D4-BCA9-6E4D-87BA-CDAAAA321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F0E18-81F5-CD42-B1B9-E02D10EA9F68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3E2D4-BCA9-6E4D-87BA-CDAAAA3212C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3.png"/><Relationship Id="rId20" Type="http://schemas.openxmlformats.org/officeDocument/2006/relationships/image" Target="../media/image19.png"/><Relationship Id="rId4" Type="http://schemas.openxmlformats.org/officeDocument/2006/relationships/image" Target="../media/image3.png"/><Relationship Id="rId7" Type="http://schemas.openxmlformats.org/officeDocument/2006/relationships/image" Target="../media/image6.png"/><Relationship Id="rId11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6" Type="http://schemas.openxmlformats.org/officeDocument/2006/relationships/image" Target="../media/image15.png"/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0" Type="http://schemas.openxmlformats.org/officeDocument/2006/relationships/image" Target="../media/image9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19" Type="http://schemas.openxmlformats.org/officeDocument/2006/relationships/image" Target="../media/image18.png"/><Relationship Id="rId2" Type="http://schemas.openxmlformats.org/officeDocument/2006/relationships/image" Target="../media/image1.png"/><Relationship Id="rId9" Type="http://schemas.openxmlformats.org/officeDocument/2006/relationships/image" Target="../media/image8.png"/><Relationship Id="rId3" Type="http://schemas.openxmlformats.org/officeDocument/2006/relationships/image" Target="../media/image2.png"/><Relationship Id="rId18" Type="http://schemas.openxmlformats.org/officeDocument/2006/relationships/image" Target="../media/image1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3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3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3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3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71999" y="76200"/>
            <a:ext cx="4216025" cy="553998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Body Parts</a:t>
            </a:r>
            <a:r>
              <a:rPr lang="en-US" sz="3000" dirty="0" smtClean="0"/>
              <a:t> (</a:t>
            </a:r>
            <a:r>
              <a:rPr lang="ko-KR" sz="3000" dirty="0" smtClean="0"/>
              <a:t>바디 부품</a:t>
            </a:r>
            <a:r>
              <a:rPr lang="en-US" altLang="ko-KR" sz="3000" dirty="0" smtClean="0"/>
              <a:t>)</a:t>
            </a:r>
            <a:endParaRPr lang="en-US" sz="3000" dirty="0" smtClean="0"/>
          </a:p>
        </p:txBody>
      </p:sp>
      <p:sp>
        <p:nvSpPr>
          <p:cNvPr id="45" name="TextBox 44"/>
          <p:cNvSpPr txBox="1"/>
          <p:nvPr/>
        </p:nvSpPr>
        <p:spPr>
          <a:xfrm>
            <a:off x="152400" y="1194137"/>
            <a:ext cx="3954517" cy="1477328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r>
              <a:rPr lang="en-US" sz="3000" b="1" dirty="0" smtClean="0"/>
              <a:t>Q(</a:t>
            </a:r>
            <a:r>
              <a:rPr lang="ko-KR" sz="3000" dirty="0" smtClean="0"/>
              <a:t>문제</a:t>
            </a:r>
            <a:r>
              <a:rPr lang="en-US" altLang="ko-KR" sz="3000" dirty="0" smtClean="0"/>
              <a:t>)</a:t>
            </a:r>
            <a:r>
              <a:rPr lang="en-US" sz="3000" b="1" dirty="0" smtClean="0"/>
              <a:t>: Is </a:t>
            </a:r>
            <a:r>
              <a:rPr lang="en-US" sz="3000" b="1" i="1" dirty="0" smtClean="0">
                <a:solidFill>
                  <a:srgbClr val="0000FF"/>
                </a:solidFill>
              </a:rPr>
              <a:t>this </a:t>
            </a:r>
            <a:r>
              <a:rPr lang="en-US" sz="3000" b="1" dirty="0" smtClean="0"/>
              <a:t>my___?</a:t>
            </a:r>
          </a:p>
          <a:p>
            <a:r>
              <a:rPr lang="en-US" sz="3000" b="1" dirty="0" smtClean="0"/>
              <a:t>A(</a:t>
            </a:r>
            <a:r>
              <a:rPr lang="ko-KR" altLang="en-US" sz="3000" dirty="0" smtClean="0"/>
              <a:t>답변</a:t>
            </a:r>
            <a:r>
              <a:rPr lang="en-US" altLang="ko-KR" sz="3000" dirty="0" smtClean="0"/>
              <a:t>)</a:t>
            </a:r>
            <a:r>
              <a:rPr lang="en-US" sz="3000" b="1" dirty="0" smtClean="0"/>
              <a:t>: -Yes, </a:t>
            </a:r>
            <a:r>
              <a:rPr lang="en-US" sz="3000" b="1" i="1" dirty="0" smtClean="0">
                <a:solidFill>
                  <a:srgbClr val="0000FF"/>
                </a:solidFill>
              </a:rPr>
              <a:t>it </a:t>
            </a:r>
            <a:r>
              <a:rPr lang="en-US" sz="3000" b="1" dirty="0" smtClean="0"/>
              <a:t>is.</a:t>
            </a:r>
          </a:p>
          <a:p>
            <a:r>
              <a:rPr lang="en-US" sz="3000" b="1" dirty="0" smtClean="0"/>
              <a:t>                -No, </a:t>
            </a:r>
            <a:r>
              <a:rPr lang="en-US" sz="3000" b="1" i="1" dirty="0" smtClean="0">
                <a:solidFill>
                  <a:srgbClr val="0000FF"/>
                </a:solidFill>
              </a:rPr>
              <a:t>it </a:t>
            </a:r>
            <a:r>
              <a:rPr lang="en-US" sz="3000" b="1" dirty="0" smtClean="0"/>
              <a:t>isn’t.</a:t>
            </a:r>
            <a:endParaRPr lang="en-US" sz="3000" b="1" dirty="0" smtClean="0"/>
          </a:p>
        </p:txBody>
      </p:sp>
      <p:sp>
        <p:nvSpPr>
          <p:cNvPr id="46" name="TextBox 45"/>
          <p:cNvSpPr txBox="1"/>
          <p:nvPr/>
        </p:nvSpPr>
        <p:spPr>
          <a:xfrm>
            <a:off x="4439231" y="1194137"/>
            <a:ext cx="4704769" cy="1477328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r>
              <a:rPr lang="en-US" sz="3000" b="1" dirty="0" smtClean="0"/>
              <a:t>Q(</a:t>
            </a:r>
            <a:r>
              <a:rPr lang="ko-KR" sz="3000" dirty="0" smtClean="0"/>
              <a:t>문제</a:t>
            </a:r>
            <a:r>
              <a:rPr lang="en-US" altLang="ko-KR" sz="3000" dirty="0" smtClean="0"/>
              <a:t>)</a:t>
            </a:r>
            <a:r>
              <a:rPr lang="en-US" sz="3000" b="1" dirty="0" smtClean="0"/>
              <a:t>: Are </a:t>
            </a:r>
            <a:r>
              <a:rPr lang="en-US" sz="3000" b="1" i="1" dirty="0" smtClean="0">
                <a:solidFill>
                  <a:srgbClr val="008000"/>
                </a:solidFill>
              </a:rPr>
              <a:t>these </a:t>
            </a:r>
            <a:r>
              <a:rPr lang="en-US" sz="3000" b="1" dirty="0" smtClean="0"/>
              <a:t>my __</a:t>
            </a:r>
            <a:r>
              <a:rPr lang="en-US" sz="3000" b="1" i="1" dirty="0" err="1" smtClean="0">
                <a:solidFill>
                  <a:srgbClr val="FF0000"/>
                </a:solidFill>
              </a:rPr>
              <a:t>s</a:t>
            </a:r>
            <a:r>
              <a:rPr lang="en-US" sz="3000" b="1" dirty="0" smtClean="0"/>
              <a:t>?</a:t>
            </a:r>
          </a:p>
          <a:p>
            <a:r>
              <a:rPr lang="en-US" sz="3000" b="1" dirty="0" smtClean="0"/>
              <a:t>A(</a:t>
            </a:r>
            <a:r>
              <a:rPr lang="ko-KR" altLang="en-US" sz="3000" dirty="0" smtClean="0"/>
              <a:t>답변</a:t>
            </a:r>
            <a:r>
              <a:rPr lang="en-US" altLang="ko-KR" sz="3000" dirty="0" smtClean="0"/>
              <a:t>)</a:t>
            </a:r>
            <a:r>
              <a:rPr lang="en-US" sz="3000" b="1" dirty="0" smtClean="0"/>
              <a:t>: -Yes, </a:t>
            </a:r>
            <a:r>
              <a:rPr lang="en-US" sz="3000" b="1" i="1" dirty="0" smtClean="0">
                <a:solidFill>
                  <a:srgbClr val="008000"/>
                </a:solidFill>
              </a:rPr>
              <a:t>they</a:t>
            </a:r>
            <a:r>
              <a:rPr lang="en-US" sz="3000" b="1" dirty="0" smtClean="0">
                <a:solidFill>
                  <a:srgbClr val="008000"/>
                </a:solidFill>
              </a:rPr>
              <a:t> </a:t>
            </a:r>
            <a:r>
              <a:rPr lang="en-US" sz="3000" b="1" dirty="0" smtClean="0"/>
              <a:t>are.</a:t>
            </a:r>
          </a:p>
          <a:p>
            <a:r>
              <a:rPr lang="en-US" sz="3000" b="1" dirty="0" smtClean="0"/>
              <a:t>                 -No, </a:t>
            </a:r>
            <a:r>
              <a:rPr lang="en-US" sz="3000" b="1" i="1" dirty="0" smtClean="0">
                <a:solidFill>
                  <a:srgbClr val="008000"/>
                </a:solidFill>
              </a:rPr>
              <a:t>they</a:t>
            </a:r>
            <a:r>
              <a:rPr lang="en-US" sz="3000" b="1" dirty="0" smtClean="0">
                <a:solidFill>
                  <a:srgbClr val="008000"/>
                </a:solidFill>
              </a:rPr>
              <a:t> </a:t>
            </a:r>
            <a:r>
              <a:rPr lang="en-US" sz="3000" b="1" dirty="0" smtClean="0"/>
              <a:t>aren’t.</a:t>
            </a:r>
            <a:endParaRPr lang="en-US" sz="3000" b="1" dirty="0" smtClean="0"/>
          </a:p>
        </p:txBody>
      </p:sp>
      <p:cxnSp>
        <p:nvCxnSpPr>
          <p:cNvPr id="49" name="Straight Connector 48"/>
          <p:cNvCxnSpPr/>
          <p:nvPr/>
        </p:nvCxnSpPr>
        <p:spPr>
          <a:xfrm rot="16200000" flipH="1">
            <a:off x="1375522" y="4085814"/>
            <a:ext cx="5816263" cy="32907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0800000">
            <a:off x="152402" y="2853845"/>
            <a:ext cx="8991598" cy="1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5" name="Picture 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300" y="3262532"/>
            <a:ext cx="2247900" cy="321446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2" name="Group 49"/>
          <p:cNvGrpSpPr/>
          <p:nvPr/>
        </p:nvGrpSpPr>
        <p:grpSpPr>
          <a:xfrm>
            <a:off x="5486400" y="3515165"/>
            <a:ext cx="2572407" cy="2991729"/>
            <a:chOff x="38100" y="4165600"/>
            <a:chExt cx="1409700" cy="1848729"/>
          </a:xfrm>
        </p:grpSpPr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100" y="41656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58" name="Title 2"/>
            <p:cNvSpPr txBox="1">
              <a:spLocks/>
            </p:cNvSpPr>
            <p:nvPr/>
          </p:nvSpPr>
          <p:spPr>
            <a:xfrm>
              <a:off x="228600" y="53340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arm</a:t>
              </a:r>
              <a:r>
                <a:rPr lang="en-US" sz="3000" b="1" i="1" dirty="0" smtClean="0">
                  <a:solidFill>
                    <a:srgbClr val="FF0000"/>
                  </a:solidFill>
                </a:rPr>
                <a:t>s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59" name="Picture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6625" y="3262532"/>
            <a:ext cx="2247900" cy="321446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3" name="Group 42"/>
          <p:cNvGrpSpPr/>
          <p:nvPr/>
        </p:nvGrpSpPr>
        <p:grpSpPr>
          <a:xfrm>
            <a:off x="5486398" y="3124200"/>
            <a:ext cx="2572407" cy="2991729"/>
            <a:chOff x="1562100" y="4165795"/>
            <a:chExt cx="1409700" cy="1848534"/>
          </a:xfrm>
        </p:grpSpPr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62100" y="4165795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62" name="Title 2"/>
            <p:cNvSpPr txBox="1">
              <a:spLocks/>
            </p:cNvSpPr>
            <p:nvPr/>
          </p:nvSpPr>
          <p:spPr>
            <a:xfrm>
              <a:off x="1676400" y="53340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lvl="0" algn="ctr">
                <a:spcBef>
                  <a:spcPct val="0"/>
                </a:spcBef>
              </a:pPr>
              <a:r>
                <a:rPr kumimoji="0" lang="en-US" sz="3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hand</a:t>
              </a:r>
              <a:r>
                <a:rPr lang="en-US" sz="3000" b="1" i="1" dirty="0" err="1">
                  <a:solidFill>
                    <a:srgbClr val="FF0000"/>
                  </a:solidFill>
                </a:rPr>
                <a:t>s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63" name="Picture 6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6625" y="3262532"/>
            <a:ext cx="2247900" cy="321446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4" name="Group 43"/>
          <p:cNvGrpSpPr/>
          <p:nvPr/>
        </p:nvGrpSpPr>
        <p:grpSpPr>
          <a:xfrm>
            <a:off x="5486398" y="3048000"/>
            <a:ext cx="2572408" cy="2961835"/>
            <a:chOff x="3048000" y="4191000"/>
            <a:chExt cx="1409700" cy="1905000"/>
          </a:xfrm>
        </p:grpSpPr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0480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66" name="Title 2"/>
            <p:cNvSpPr txBox="1">
              <a:spLocks/>
            </p:cNvSpPr>
            <p:nvPr/>
          </p:nvSpPr>
          <p:spPr>
            <a:xfrm>
              <a:off x="3124200" y="5415671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finger</a:t>
              </a:r>
              <a:r>
                <a:rPr kumimoji="0" lang="en-US" sz="30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s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69" name="Picture 6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6300" y="3262532"/>
            <a:ext cx="2247900" cy="321446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5" name="Group 44"/>
          <p:cNvGrpSpPr/>
          <p:nvPr/>
        </p:nvGrpSpPr>
        <p:grpSpPr>
          <a:xfrm>
            <a:off x="5353050" y="3048000"/>
            <a:ext cx="2705757" cy="3185884"/>
            <a:chOff x="4648200" y="4191000"/>
            <a:chExt cx="1409700" cy="1899529"/>
          </a:xfrm>
        </p:grpSpPr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6482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72" name="Title 2"/>
            <p:cNvSpPr txBox="1">
              <a:spLocks/>
            </p:cNvSpPr>
            <p:nvPr/>
          </p:nvSpPr>
          <p:spPr>
            <a:xfrm>
              <a:off x="4692650" y="54102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leg</a:t>
              </a:r>
              <a:r>
                <a:rPr kumimoji="0" lang="en-US" sz="3000" b="1" i="1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s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73" name="Picture 7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6625" y="3262532"/>
            <a:ext cx="2228078" cy="321446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6" name="Group 45"/>
          <p:cNvGrpSpPr/>
          <p:nvPr/>
        </p:nvGrpSpPr>
        <p:grpSpPr>
          <a:xfrm>
            <a:off x="5438365" y="2986316"/>
            <a:ext cx="2705758" cy="3185884"/>
            <a:chOff x="6210300" y="4191000"/>
            <a:chExt cx="1409700" cy="1899529"/>
          </a:xfrm>
        </p:grpSpPr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2103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76" name="Title 2"/>
            <p:cNvSpPr txBox="1">
              <a:spLocks/>
            </p:cNvSpPr>
            <p:nvPr/>
          </p:nvSpPr>
          <p:spPr>
            <a:xfrm>
              <a:off x="6369050" y="54102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feet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77" name="Picture 7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34416" y="3262532"/>
            <a:ext cx="2389784" cy="3640016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7" name="Group 46"/>
          <p:cNvGrpSpPr/>
          <p:nvPr/>
        </p:nvGrpSpPr>
        <p:grpSpPr>
          <a:xfrm>
            <a:off x="5447643" y="3021623"/>
            <a:ext cx="2705757" cy="3302977"/>
            <a:chOff x="7734300" y="4191000"/>
            <a:chExt cx="1409700" cy="1905000"/>
          </a:xfrm>
        </p:grpSpPr>
        <p:pic>
          <p:nvPicPr>
            <p:cNvPr id="79" name="Picture 78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7343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80" name="Title 2"/>
            <p:cNvSpPr txBox="1">
              <a:spLocks/>
            </p:cNvSpPr>
            <p:nvPr/>
          </p:nvSpPr>
          <p:spPr>
            <a:xfrm>
              <a:off x="7816850" y="5415671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noProof="0" dirty="0" smtClean="0">
                  <a:latin typeface="+mj-lt"/>
                  <a:ea typeface="+mj-ea"/>
                  <a:cs typeface="+mj-cs"/>
                </a:rPr>
                <a:t>toe</a:t>
              </a:r>
              <a:r>
                <a:rPr kumimoji="0" lang="en-US" sz="30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s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44" name="Picture 4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34416" y="3219421"/>
            <a:ext cx="2235200" cy="3521485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8" name="Group 46"/>
          <p:cNvGrpSpPr/>
          <p:nvPr/>
        </p:nvGrpSpPr>
        <p:grpSpPr>
          <a:xfrm>
            <a:off x="5353050" y="2881532"/>
            <a:ext cx="3028950" cy="3595468"/>
            <a:chOff x="152400" y="3733800"/>
            <a:chExt cx="2007973" cy="2509129"/>
          </a:xfrm>
        </p:grpSpPr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152400" y="3733800"/>
              <a:ext cx="2007973" cy="1905000"/>
            </a:xfrm>
            <a:prstGeom prst="rect">
              <a:avLst/>
            </a:prstGeom>
          </p:spPr>
        </p:pic>
        <p:sp>
          <p:nvSpPr>
            <p:cNvPr id="51" name="Title 2"/>
            <p:cNvSpPr txBox="1">
              <a:spLocks/>
            </p:cNvSpPr>
            <p:nvPr/>
          </p:nvSpPr>
          <p:spPr>
            <a:xfrm>
              <a:off x="577850" y="55626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eye</a:t>
              </a:r>
              <a:r>
                <a:rPr lang="en-US" sz="3000" b="1" i="1" dirty="0" smtClean="0">
                  <a:solidFill>
                    <a:srgbClr val="FF0000"/>
                  </a:solidFill>
                </a:rPr>
                <a:t>s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52" name="Picture 5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07696" y="3048000"/>
            <a:ext cx="2655613" cy="379376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34416" y="2961699"/>
            <a:ext cx="2685278" cy="3896301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34416" y="2961700"/>
            <a:ext cx="2685278" cy="389630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9" name="Group 55"/>
          <p:cNvGrpSpPr/>
          <p:nvPr/>
        </p:nvGrpSpPr>
        <p:grpSpPr>
          <a:xfrm>
            <a:off x="5257800" y="2927252"/>
            <a:ext cx="3243082" cy="3625948"/>
            <a:chOff x="7010400" y="3810000"/>
            <a:chExt cx="1927654" cy="2432929"/>
          </a:xfrm>
        </p:grpSpPr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7010400" y="3810000"/>
              <a:ext cx="1927654" cy="1828800"/>
            </a:xfrm>
            <a:prstGeom prst="rect">
              <a:avLst/>
            </a:prstGeom>
          </p:spPr>
        </p:pic>
        <p:sp>
          <p:nvSpPr>
            <p:cNvPr id="64" name="Title 2"/>
            <p:cNvSpPr txBox="1">
              <a:spLocks/>
            </p:cNvSpPr>
            <p:nvPr/>
          </p:nvSpPr>
          <p:spPr>
            <a:xfrm>
              <a:off x="7315200" y="55626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ear</a:t>
              </a:r>
              <a:r>
                <a:rPr lang="en-US" sz="3000" b="1" i="1" dirty="0" smtClean="0">
                  <a:solidFill>
                    <a:srgbClr val="FF0000"/>
                  </a:solidFill>
                </a:rPr>
                <a:t>s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47" name="Title 2"/>
          <p:cNvSpPr>
            <a:spLocks noGrp="1"/>
          </p:cNvSpPr>
          <p:nvPr>
            <p:ph type="ctrTitle"/>
          </p:nvPr>
        </p:nvSpPr>
        <p:spPr>
          <a:xfrm>
            <a:off x="76200" y="76200"/>
            <a:ext cx="4038600" cy="762000"/>
          </a:xfrm>
          <a:solidFill>
            <a:srgbClr val="FFF164"/>
          </a:solidFill>
        </p:spPr>
        <p:txBody>
          <a:bodyPr anchor="t">
            <a:normAutofit fontScale="90000"/>
          </a:bodyPr>
          <a:lstStyle/>
          <a:p>
            <a:r>
              <a:rPr lang="en-US" b="1" dirty="0" smtClean="0"/>
              <a:t>Review </a:t>
            </a:r>
            <a:r>
              <a:rPr lang="ko-KR" altLang="en-US" b="1" dirty="0" smtClean="0"/>
              <a:t>리뷰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76400" y="5313402"/>
            <a:ext cx="1447800" cy="553998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Man</a:t>
            </a:r>
            <a:endParaRPr lang="en-US" sz="3000" dirty="0"/>
          </a:p>
        </p:txBody>
      </p:sp>
      <p:sp>
        <p:nvSpPr>
          <p:cNvPr id="7" name="TextBox 6"/>
          <p:cNvSpPr txBox="1"/>
          <p:nvPr/>
        </p:nvSpPr>
        <p:spPr>
          <a:xfrm>
            <a:off x="6248400" y="5334000"/>
            <a:ext cx="1816666" cy="553998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Julie</a:t>
            </a:r>
            <a:endParaRPr lang="en-US" sz="3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609600"/>
            <a:ext cx="3003550" cy="434359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400" y="381000"/>
            <a:ext cx="3003550" cy="434359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76400" y="5313402"/>
            <a:ext cx="1447800" cy="553998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Emma</a:t>
            </a:r>
            <a:endParaRPr lang="en-US" sz="3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98428"/>
            <a:ext cx="3536950" cy="51149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4000"/>
          </a:blip>
          <a:stretch>
            <a:fillRect/>
          </a:stretch>
        </p:blipFill>
        <p:spPr>
          <a:xfrm>
            <a:off x="76199" y="0"/>
            <a:ext cx="907209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304801"/>
            <a:ext cx="4267200" cy="762000"/>
          </a:xfrm>
          <a:solidFill>
            <a:srgbClr val="FFF164"/>
          </a:solidFill>
        </p:spPr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05103" y="1143000"/>
            <a:ext cx="9038897" cy="5562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SWBAT: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1- Say/Write: 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400" dirty="0" smtClean="0"/>
              <a:t>“I can’t see.”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400" dirty="0" smtClean="0"/>
              <a:t>“What is it?”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400" dirty="0" smtClean="0"/>
              <a:t>“I don’t know.”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400" dirty="0" smtClean="0"/>
              <a:t>“I can’t see.”</a:t>
            </a:r>
            <a:br>
              <a:rPr lang="en-US" sz="4400" dirty="0" smtClean="0"/>
            </a:br>
            <a:r>
              <a:rPr lang="en-US" sz="4400" dirty="0" smtClean="0"/>
              <a:t>“Excuse me.”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400" dirty="0" smtClean="0"/>
              <a:t>“Sure.”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400" dirty="0" smtClean="0"/>
              <a:t>“Thank you.”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400" dirty="0" smtClean="0"/>
              <a:t>“Oh, look.”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400" dirty="0" smtClean="0"/>
              <a:t>“It’s Julie and Emma.”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4000"/>
          </a:blip>
          <a:stretch>
            <a:fillRect/>
          </a:stretch>
        </p:blipFill>
        <p:spPr>
          <a:xfrm>
            <a:off x="76199" y="0"/>
            <a:ext cx="9072093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38184" y="76200"/>
            <a:ext cx="4710108" cy="1015663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I can’t see! </a:t>
            </a:r>
          </a:p>
          <a:p>
            <a:pPr algn="ctr"/>
            <a:r>
              <a:rPr lang="en-US" sz="3000" dirty="0" smtClean="0"/>
              <a:t>(</a:t>
            </a:r>
            <a:r>
              <a:rPr lang="ko-KR" sz="3000" dirty="0" smtClean="0"/>
              <a:t>저는 볼 수 없습니다.</a:t>
            </a:r>
            <a:r>
              <a:rPr lang="en-US" altLang="ko-KR" sz="3000" dirty="0" smtClean="0"/>
              <a:t>)</a:t>
            </a:r>
            <a:endParaRPr lang="en-US" sz="30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" y="1866900"/>
            <a:ext cx="3980985" cy="45339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3000" y="1905000"/>
            <a:ext cx="3886200" cy="442595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76200" y="0"/>
            <a:ext cx="44456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Book A </a:t>
            </a:r>
            <a:r>
              <a:rPr lang="en-US" sz="4000" b="1" dirty="0" smtClean="0">
                <a:solidFill>
                  <a:srgbClr val="FF0000"/>
                </a:solidFill>
              </a:rPr>
              <a:t>(</a:t>
            </a:r>
            <a:r>
              <a:rPr lang="en-US" sz="4000" b="1" dirty="0" smtClean="0">
                <a:solidFill>
                  <a:srgbClr val="FF0000"/>
                </a:solidFill>
              </a:rPr>
              <a:t>62</a:t>
            </a:r>
            <a:r>
              <a:rPr lang="en-US" sz="4000" b="1" dirty="0" smtClean="0">
                <a:solidFill>
                  <a:srgbClr val="FF0000"/>
                </a:solidFill>
              </a:rPr>
              <a:t>)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4000"/>
          </a:blip>
          <a:stretch>
            <a:fillRect/>
          </a:stretch>
        </p:blipFill>
        <p:spPr>
          <a:xfrm>
            <a:off x="76199" y="0"/>
            <a:ext cx="9072093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" y="1371600"/>
            <a:ext cx="4047893" cy="41910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0" y="1371600"/>
            <a:ext cx="3976984" cy="41910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4438184" y="76200"/>
            <a:ext cx="4710108" cy="1015663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I can’t see! </a:t>
            </a:r>
          </a:p>
          <a:p>
            <a:pPr algn="ctr"/>
            <a:r>
              <a:rPr lang="en-US" sz="3000" dirty="0" smtClean="0"/>
              <a:t>(</a:t>
            </a:r>
            <a:r>
              <a:rPr lang="ko-KR" sz="3000" dirty="0" smtClean="0"/>
              <a:t>저는 볼 수 없습니다.</a:t>
            </a:r>
            <a:r>
              <a:rPr lang="en-US" altLang="ko-KR" sz="3000" dirty="0" smtClean="0"/>
              <a:t>)</a:t>
            </a:r>
            <a:endParaRPr lang="en-US" sz="30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4521848" y="5921514"/>
            <a:ext cx="43835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A (62)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76200"/>
            <a:ext cx="44381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Book B (62)</a:t>
            </a:r>
            <a:endParaRPr lang="en-US" sz="4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4000"/>
          </a:blip>
          <a:stretch>
            <a:fillRect/>
          </a:stretch>
        </p:blipFill>
        <p:spPr>
          <a:xfrm>
            <a:off x="76199" y="0"/>
            <a:ext cx="9072093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rcRect t="5375"/>
          <a:stretch>
            <a:fillRect/>
          </a:stretch>
        </p:blipFill>
        <p:spPr>
          <a:xfrm>
            <a:off x="76200" y="76200"/>
            <a:ext cx="5791200" cy="60232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7458" y="2594282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</a:t>
            </a:r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47658" y="2594282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</a:t>
            </a:r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124200" y="2594282"/>
            <a:ext cx="613870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200" y="5413682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#2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57058" y="5730150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#1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053130" y="4880282"/>
            <a:ext cx="613870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895600" y="3356282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#2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101072" y="5229016"/>
            <a:ext cx="776738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Emma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029200" y="5249614"/>
            <a:ext cx="600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Julie</a:t>
            </a:r>
            <a:endParaRPr lang="en-US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5638800" y="762000"/>
            <a:ext cx="3509492" cy="4800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Script</a:t>
            </a:r>
          </a:p>
          <a:p>
            <a:pPr lvl="0">
              <a:spcBef>
                <a:spcPct val="0"/>
              </a:spcBef>
            </a:pPr>
            <a:r>
              <a:rPr kumimoji="0" lang="en-US" sz="3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Boy </a:t>
            </a:r>
            <a:r>
              <a:rPr kumimoji="0" lang="en-US" sz="3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#2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What is it?</a:t>
            </a:r>
          </a:p>
          <a:p>
            <a:pPr lvl="0">
              <a:spcBef>
                <a:spcPct val="0"/>
              </a:spcBef>
            </a:pPr>
            <a:r>
              <a:rPr lang="en-US" sz="3000" u="sng" dirty="0" smtClean="0">
                <a:latin typeface="+mj-lt"/>
                <a:ea typeface="+mj-ea"/>
                <a:cs typeface="+mj-cs"/>
              </a:rPr>
              <a:t>Boy </a:t>
            </a:r>
            <a:r>
              <a:rPr lang="en-US" sz="3000" u="sng" dirty="0" smtClean="0">
                <a:latin typeface="+mj-lt"/>
                <a:ea typeface="+mj-ea"/>
                <a:cs typeface="+mj-cs"/>
              </a:rPr>
              <a:t>#1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: I don’t know.</a:t>
            </a:r>
          </a:p>
          <a:p>
            <a:pPr lvl="0">
              <a:spcBef>
                <a:spcPct val="0"/>
              </a:spcBef>
            </a:pPr>
            <a:r>
              <a:rPr lang="en-US" sz="3000" u="sng" dirty="0" smtClean="0">
                <a:latin typeface="+mj-lt"/>
                <a:ea typeface="+mj-ea"/>
                <a:cs typeface="+mj-cs"/>
              </a:rPr>
              <a:t>Boy</a:t>
            </a:r>
            <a:r>
              <a:rPr kumimoji="0" lang="en-US" sz="3000" b="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#1/2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I can’t see!</a:t>
            </a:r>
          </a:p>
          <a:p>
            <a:pPr lvl="0">
              <a:spcBef>
                <a:spcPct val="0"/>
              </a:spcBef>
            </a:pPr>
            <a:r>
              <a:rPr lang="en-US" sz="3000" u="sng" dirty="0" smtClean="0">
                <a:latin typeface="+mj-lt"/>
                <a:ea typeface="+mj-ea"/>
                <a:cs typeface="+mj-cs"/>
              </a:rPr>
              <a:t>Boy</a:t>
            </a:r>
            <a:r>
              <a:rPr lang="en-US" sz="3000" u="sng" dirty="0" smtClean="0">
                <a:latin typeface="+mj-lt"/>
                <a:ea typeface="+mj-ea"/>
                <a:cs typeface="+mj-cs"/>
              </a:rPr>
              <a:t>#2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: 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Excuse me</a:t>
            </a:r>
            <a:r>
              <a:rPr lang="en-US" sz="3000" dirty="0">
                <a:latin typeface="+mj-lt"/>
                <a:ea typeface="+mj-ea"/>
                <a:cs typeface="+mj-cs"/>
              </a:rPr>
              <a:t>.</a:t>
            </a:r>
            <a:endParaRPr lang="en-US" sz="3000" dirty="0" smtClean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n-US" sz="3000" b="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Man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Sure.</a:t>
            </a:r>
          </a:p>
          <a:p>
            <a:pPr lvl="0">
              <a:spcBef>
                <a:spcPct val="0"/>
              </a:spcBef>
            </a:pPr>
            <a:r>
              <a:rPr lang="en-US" sz="3000" u="sng" dirty="0" smtClean="0">
                <a:latin typeface="+mj-lt"/>
                <a:ea typeface="+mj-ea"/>
                <a:cs typeface="+mj-cs"/>
              </a:rPr>
              <a:t>Boy #1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: 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Thank you.</a:t>
            </a:r>
            <a:endParaRPr lang="en-US" sz="3000" dirty="0" smtClean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n-US" sz="3000" b="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Boy #2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Oh, look!</a:t>
            </a:r>
          </a:p>
          <a:p>
            <a:pPr lvl="0">
              <a:spcBef>
                <a:spcPct val="0"/>
              </a:spcBef>
            </a:pPr>
            <a:r>
              <a:rPr lang="en-US" sz="3000" u="sng" noProof="0" dirty="0" smtClean="0">
                <a:latin typeface="+mj-lt"/>
                <a:ea typeface="+mj-ea"/>
                <a:cs typeface="+mj-cs"/>
              </a:rPr>
              <a:t>Boy#1:</a:t>
            </a:r>
            <a:r>
              <a:rPr lang="en-US" sz="3000" noProof="0" dirty="0" smtClean="0">
                <a:latin typeface="+mj-lt"/>
                <a:ea typeface="+mj-ea"/>
                <a:cs typeface="+mj-cs"/>
              </a:rPr>
              <a:t>  It’s Julie and Emma.</a:t>
            </a:r>
            <a:endParaRPr kumimoji="0" lang="en-US" sz="3000" b="0" i="0" u="sng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10203" y="3508682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#1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362258" y="79682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</a:t>
            </a:r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480799" y="79682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</a:t>
            </a:r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291840" y="6150114"/>
            <a:ext cx="48521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</a:t>
            </a:r>
            <a:r>
              <a:rPr lang="en-US" sz="4000" b="1" dirty="0" smtClean="0">
                <a:solidFill>
                  <a:srgbClr val="FF0000"/>
                </a:solidFill>
              </a:rPr>
              <a:t>B/</a:t>
            </a:r>
            <a:r>
              <a:rPr lang="en-US" sz="4000" b="1" dirty="0">
                <a:solidFill>
                  <a:srgbClr val="FF0000"/>
                </a:solidFill>
              </a:rPr>
              <a:t>C</a:t>
            </a:r>
            <a:r>
              <a:rPr lang="en-US" sz="4000" b="1" dirty="0" smtClean="0">
                <a:solidFill>
                  <a:srgbClr val="FF0000"/>
                </a:solidFill>
              </a:rPr>
              <a:t> (</a:t>
            </a:r>
            <a:r>
              <a:rPr lang="en-US" sz="4000" b="1" dirty="0" smtClean="0">
                <a:solidFill>
                  <a:srgbClr val="FF0000"/>
                </a:solidFill>
              </a:rPr>
              <a:t>62</a:t>
            </a:r>
            <a:r>
              <a:rPr lang="en-US" sz="4000" b="1" dirty="0" smtClean="0">
                <a:solidFill>
                  <a:srgbClr val="FF0000"/>
                </a:solidFill>
              </a:rPr>
              <a:t>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1066800" y="28194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4000"/>
          </a:blip>
          <a:stretch>
            <a:fillRect/>
          </a:stretch>
        </p:blipFill>
        <p:spPr>
          <a:xfrm>
            <a:off x="76199" y="0"/>
            <a:ext cx="9072093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rcRect t="5375"/>
          <a:stretch>
            <a:fillRect/>
          </a:stretch>
        </p:blipFill>
        <p:spPr>
          <a:xfrm>
            <a:off x="76200" y="834718"/>
            <a:ext cx="5791200" cy="60232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7458" y="3352800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</a:t>
            </a:r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47658" y="3352800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</a:t>
            </a:r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124200" y="3352800"/>
            <a:ext cx="613870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200" y="6172200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#2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57058" y="6488668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#1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053130" y="5638800"/>
            <a:ext cx="613870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895600" y="4114800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#2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101072" y="5987534"/>
            <a:ext cx="776738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Emma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029200" y="6008132"/>
            <a:ext cx="600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Julie</a:t>
            </a:r>
            <a:endParaRPr lang="en-US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533400" y="0"/>
            <a:ext cx="6248400" cy="834718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Game Time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!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kumimoji="0" lang="ko-K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게임 시간</a:t>
            </a:r>
            <a:r>
              <a:rPr kumimoji="0" lang="en-US" altLang="ko-K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!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5943600" y="914400"/>
            <a:ext cx="3048000" cy="6858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Lets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do a skit based on the cartoon.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810203" y="4267200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#1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362258" y="838200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</a:t>
            </a:r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480799" y="838200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</a:t>
            </a:r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5638800" y="1676400"/>
            <a:ext cx="3509492" cy="4800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Script</a:t>
            </a:r>
          </a:p>
          <a:p>
            <a:pPr lvl="0">
              <a:spcBef>
                <a:spcPct val="0"/>
              </a:spcBef>
            </a:pPr>
            <a:r>
              <a:rPr kumimoji="0" lang="en-US" sz="3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Boy </a:t>
            </a:r>
            <a:r>
              <a:rPr kumimoji="0" lang="en-US" sz="3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#2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What is it?</a:t>
            </a:r>
          </a:p>
          <a:p>
            <a:pPr lvl="0">
              <a:spcBef>
                <a:spcPct val="0"/>
              </a:spcBef>
            </a:pPr>
            <a:r>
              <a:rPr lang="en-US" sz="3000" u="sng" dirty="0" smtClean="0">
                <a:latin typeface="+mj-lt"/>
                <a:ea typeface="+mj-ea"/>
                <a:cs typeface="+mj-cs"/>
              </a:rPr>
              <a:t>Boy </a:t>
            </a:r>
            <a:r>
              <a:rPr lang="en-US" sz="3000" u="sng" dirty="0" smtClean="0">
                <a:latin typeface="+mj-lt"/>
                <a:ea typeface="+mj-ea"/>
                <a:cs typeface="+mj-cs"/>
              </a:rPr>
              <a:t>#1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: I don’t know.</a:t>
            </a:r>
          </a:p>
          <a:p>
            <a:pPr lvl="0">
              <a:spcBef>
                <a:spcPct val="0"/>
              </a:spcBef>
            </a:pPr>
            <a:r>
              <a:rPr lang="en-US" sz="3000" u="sng" dirty="0" smtClean="0">
                <a:latin typeface="+mj-lt"/>
                <a:ea typeface="+mj-ea"/>
                <a:cs typeface="+mj-cs"/>
              </a:rPr>
              <a:t>Boy</a:t>
            </a:r>
            <a:r>
              <a:rPr kumimoji="0" lang="en-US" sz="3000" b="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#1/2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I can’t see!</a:t>
            </a:r>
          </a:p>
          <a:p>
            <a:pPr lvl="0">
              <a:spcBef>
                <a:spcPct val="0"/>
              </a:spcBef>
            </a:pPr>
            <a:r>
              <a:rPr lang="en-US" sz="3000" u="sng" dirty="0" smtClean="0">
                <a:latin typeface="+mj-lt"/>
                <a:ea typeface="+mj-ea"/>
                <a:cs typeface="+mj-cs"/>
              </a:rPr>
              <a:t>Boy</a:t>
            </a:r>
            <a:r>
              <a:rPr lang="en-US" sz="3000" u="sng" dirty="0" smtClean="0">
                <a:latin typeface="+mj-lt"/>
                <a:ea typeface="+mj-ea"/>
                <a:cs typeface="+mj-cs"/>
              </a:rPr>
              <a:t>#2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: 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Excuse me</a:t>
            </a:r>
            <a:r>
              <a:rPr lang="en-US" sz="3000" dirty="0">
                <a:latin typeface="+mj-lt"/>
                <a:ea typeface="+mj-ea"/>
                <a:cs typeface="+mj-cs"/>
              </a:rPr>
              <a:t>.</a:t>
            </a:r>
            <a:endParaRPr lang="en-US" sz="3000" dirty="0" smtClean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n-US" sz="3000" b="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Man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Sure.</a:t>
            </a:r>
          </a:p>
          <a:p>
            <a:pPr lvl="0">
              <a:spcBef>
                <a:spcPct val="0"/>
              </a:spcBef>
            </a:pPr>
            <a:r>
              <a:rPr lang="en-US" sz="3000" u="sng" dirty="0" smtClean="0">
                <a:latin typeface="+mj-lt"/>
                <a:ea typeface="+mj-ea"/>
                <a:cs typeface="+mj-cs"/>
              </a:rPr>
              <a:t>Boy #1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: 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Thank you.</a:t>
            </a:r>
            <a:endParaRPr lang="en-US" sz="3000" dirty="0" smtClean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n-US" sz="3000" b="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Boy #2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Oh, look!</a:t>
            </a:r>
          </a:p>
          <a:p>
            <a:pPr lvl="0">
              <a:spcBef>
                <a:spcPct val="0"/>
              </a:spcBef>
            </a:pPr>
            <a:r>
              <a:rPr lang="en-US" sz="3000" u="sng" noProof="0" dirty="0" smtClean="0">
                <a:latin typeface="+mj-lt"/>
                <a:ea typeface="+mj-ea"/>
                <a:cs typeface="+mj-cs"/>
              </a:rPr>
              <a:t>Boy#1:</a:t>
            </a:r>
            <a:r>
              <a:rPr lang="en-US" sz="3000" noProof="0" dirty="0" smtClean="0">
                <a:latin typeface="+mj-lt"/>
                <a:ea typeface="+mj-ea"/>
                <a:cs typeface="+mj-cs"/>
              </a:rPr>
              <a:t>  It’s Julie and Emma.</a:t>
            </a:r>
            <a:endParaRPr kumimoji="0" lang="en-US" sz="3000" b="0" i="0" u="sng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4000"/>
          </a:blip>
          <a:stretch>
            <a:fillRect/>
          </a:stretch>
        </p:blipFill>
        <p:spPr>
          <a:xfrm>
            <a:off x="76199" y="0"/>
            <a:ext cx="9072093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rcRect t="5375"/>
          <a:stretch>
            <a:fillRect/>
          </a:stretch>
        </p:blipFill>
        <p:spPr>
          <a:xfrm>
            <a:off x="76200" y="834718"/>
            <a:ext cx="5791200" cy="60232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7458" y="3352800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</a:t>
            </a:r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47658" y="3352800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</a:t>
            </a:r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124200" y="3352800"/>
            <a:ext cx="613870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200" y="6172200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#2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57058" y="6488668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#1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053130" y="5638800"/>
            <a:ext cx="613870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895600" y="4114800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#2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101072" y="5987534"/>
            <a:ext cx="776738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Emma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029200" y="6008132"/>
            <a:ext cx="600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Julie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810203" y="4267200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#1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362258" y="838200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</a:t>
            </a:r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480799" y="838200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</a:t>
            </a:r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5638800" y="1676400"/>
            <a:ext cx="3509492" cy="4800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Script</a:t>
            </a:r>
          </a:p>
          <a:p>
            <a:pPr lvl="0">
              <a:spcBef>
                <a:spcPct val="0"/>
              </a:spcBef>
            </a:pPr>
            <a:r>
              <a:rPr kumimoji="0" lang="en-US" sz="3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Boy </a:t>
            </a:r>
            <a:r>
              <a:rPr kumimoji="0" lang="en-US" sz="3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#2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What is it?</a:t>
            </a:r>
          </a:p>
          <a:p>
            <a:pPr lvl="0">
              <a:spcBef>
                <a:spcPct val="0"/>
              </a:spcBef>
            </a:pPr>
            <a:r>
              <a:rPr lang="en-US" sz="3000" u="sng" dirty="0" smtClean="0">
                <a:latin typeface="+mj-lt"/>
                <a:ea typeface="+mj-ea"/>
                <a:cs typeface="+mj-cs"/>
              </a:rPr>
              <a:t>Boy </a:t>
            </a:r>
            <a:r>
              <a:rPr lang="en-US" sz="3000" u="sng" dirty="0" smtClean="0">
                <a:latin typeface="+mj-lt"/>
                <a:ea typeface="+mj-ea"/>
                <a:cs typeface="+mj-cs"/>
              </a:rPr>
              <a:t>#1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: I don’t know.</a:t>
            </a:r>
          </a:p>
          <a:p>
            <a:pPr lvl="0">
              <a:spcBef>
                <a:spcPct val="0"/>
              </a:spcBef>
            </a:pPr>
            <a:r>
              <a:rPr lang="en-US" sz="3000" u="sng" dirty="0" smtClean="0">
                <a:latin typeface="+mj-lt"/>
                <a:ea typeface="+mj-ea"/>
                <a:cs typeface="+mj-cs"/>
              </a:rPr>
              <a:t>Boy</a:t>
            </a:r>
            <a:r>
              <a:rPr kumimoji="0" lang="en-US" sz="3000" b="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#1/2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I can’t see!</a:t>
            </a:r>
          </a:p>
          <a:p>
            <a:pPr lvl="0">
              <a:spcBef>
                <a:spcPct val="0"/>
              </a:spcBef>
            </a:pPr>
            <a:r>
              <a:rPr lang="en-US" sz="3000" u="sng" dirty="0" smtClean="0">
                <a:latin typeface="+mj-lt"/>
                <a:ea typeface="+mj-ea"/>
                <a:cs typeface="+mj-cs"/>
              </a:rPr>
              <a:t>Boy</a:t>
            </a:r>
            <a:r>
              <a:rPr lang="en-US" sz="3000" u="sng" dirty="0" smtClean="0">
                <a:latin typeface="+mj-lt"/>
                <a:ea typeface="+mj-ea"/>
                <a:cs typeface="+mj-cs"/>
              </a:rPr>
              <a:t>#2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: 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Excuse me</a:t>
            </a:r>
            <a:r>
              <a:rPr lang="en-US" sz="3000" dirty="0">
                <a:latin typeface="+mj-lt"/>
                <a:ea typeface="+mj-ea"/>
                <a:cs typeface="+mj-cs"/>
              </a:rPr>
              <a:t>.</a:t>
            </a:r>
            <a:endParaRPr lang="en-US" sz="3000" dirty="0" smtClean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n-US" sz="3000" b="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Man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Sure.</a:t>
            </a:r>
          </a:p>
          <a:p>
            <a:pPr lvl="0">
              <a:spcBef>
                <a:spcPct val="0"/>
              </a:spcBef>
            </a:pPr>
            <a:r>
              <a:rPr lang="en-US" sz="3000" u="sng" dirty="0" smtClean="0">
                <a:latin typeface="+mj-lt"/>
                <a:ea typeface="+mj-ea"/>
                <a:cs typeface="+mj-cs"/>
              </a:rPr>
              <a:t>Boy #1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: 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Thank you.</a:t>
            </a:r>
            <a:endParaRPr lang="en-US" sz="3000" dirty="0" smtClean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n-US" sz="3000" b="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Boy #2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Oh, look!</a:t>
            </a:r>
          </a:p>
          <a:p>
            <a:pPr lvl="0">
              <a:spcBef>
                <a:spcPct val="0"/>
              </a:spcBef>
            </a:pPr>
            <a:r>
              <a:rPr lang="en-US" sz="3000" u="sng" noProof="0" dirty="0" smtClean="0">
                <a:latin typeface="+mj-lt"/>
                <a:ea typeface="+mj-ea"/>
                <a:cs typeface="+mj-cs"/>
              </a:rPr>
              <a:t>Boy#1:</a:t>
            </a:r>
            <a:r>
              <a:rPr lang="en-US" sz="3000" noProof="0" dirty="0" smtClean="0">
                <a:latin typeface="+mj-lt"/>
                <a:ea typeface="+mj-ea"/>
                <a:cs typeface="+mj-cs"/>
              </a:rPr>
              <a:t>  It’s Julie and Emma.</a:t>
            </a:r>
            <a:endParaRPr kumimoji="0" lang="en-US" sz="3000" b="0" i="0" u="sng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0" y="1"/>
            <a:ext cx="3429000" cy="834718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0" y="228600"/>
            <a:ext cx="69342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US" sz="4000" dirty="0"/>
              <a:t>Script</a:t>
            </a:r>
          </a:p>
          <a:p>
            <a:pPr lvl="0">
              <a:spcBef>
                <a:spcPct val="0"/>
              </a:spcBef>
            </a:pPr>
            <a:r>
              <a:rPr lang="en-US" sz="4000" u="sng" dirty="0"/>
              <a:t>Boy #2</a:t>
            </a:r>
            <a:r>
              <a:rPr lang="en-US" sz="4000" dirty="0"/>
              <a:t>: What is it?</a:t>
            </a:r>
          </a:p>
          <a:p>
            <a:pPr lvl="0">
              <a:spcBef>
                <a:spcPct val="0"/>
              </a:spcBef>
            </a:pPr>
            <a:r>
              <a:rPr lang="en-US" sz="4000" u="sng" dirty="0"/>
              <a:t>Boy #1</a:t>
            </a:r>
            <a:r>
              <a:rPr lang="en-US" sz="4000" dirty="0"/>
              <a:t>: I don’t know.</a:t>
            </a:r>
          </a:p>
          <a:p>
            <a:pPr lvl="0">
              <a:spcBef>
                <a:spcPct val="0"/>
              </a:spcBef>
            </a:pPr>
            <a:r>
              <a:rPr lang="en-US" sz="4000" u="sng" dirty="0"/>
              <a:t>Boy #1/2</a:t>
            </a:r>
            <a:r>
              <a:rPr lang="en-US" sz="4000" dirty="0"/>
              <a:t>: I can’t see!</a:t>
            </a:r>
          </a:p>
          <a:p>
            <a:pPr lvl="0">
              <a:spcBef>
                <a:spcPct val="0"/>
              </a:spcBef>
            </a:pPr>
            <a:r>
              <a:rPr lang="en-US" sz="4000" u="sng" dirty="0"/>
              <a:t>Boy#2</a:t>
            </a:r>
            <a:r>
              <a:rPr lang="en-US" sz="4000" dirty="0"/>
              <a:t>: Excuse me.</a:t>
            </a:r>
          </a:p>
          <a:p>
            <a:pPr lvl="0">
              <a:spcBef>
                <a:spcPct val="0"/>
              </a:spcBef>
            </a:pPr>
            <a:r>
              <a:rPr lang="en-US" sz="4000" u="sng" dirty="0"/>
              <a:t>Man</a:t>
            </a:r>
            <a:r>
              <a:rPr lang="en-US" sz="4000" dirty="0"/>
              <a:t>: Sure.</a:t>
            </a:r>
          </a:p>
          <a:p>
            <a:pPr lvl="0">
              <a:spcBef>
                <a:spcPct val="0"/>
              </a:spcBef>
            </a:pPr>
            <a:r>
              <a:rPr lang="en-US" sz="4000" u="sng" dirty="0"/>
              <a:t>Boy #1</a:t>
            </a:r>
            <a:r>
              <a:rPr lang="en-US" sz="4000" dirty="0"/>
              <a:t>: Thank you.</a:t>
            </a:r>
          </a:p>
          <a:p>
            <a:pPr lvl="0">
              <a:spcBef>
                <a:spcPct val="0"/>
              </a:spcBef>
            </a:pPr>
            <a:r>
              <a:rPr lang="en-US" sz="4000" u="sng" dirty="0"/>
              <a:t>Boy #2</a:t>
            </a:r>
            <a:r>
              <a:rPr lang="en-US" sz="4000" dirty="0"/>
              <a:t>: Oh, look!</a:t>
            </a:r>
          </a:p>
          <a:p>
            <a:pPr lvl="0">
              <a:spcBef>
                <a:spcPct val="0"/>
              </a:spcBef>
            </a:pPr>
            <a:r>
              <a:rPr lang="en-US" sz="4000" u="sng" dirty="0"/>
              <a:t>Boy#1:</a:t>
            </a:r>
            <a:r>
              <a:rPr lang="en-US" sz="4000" dirty="0"/>
              <a:t>  It’s Julie and Emma.</a:t>
            </a:r>
            <a:endParaRPr lang="en-US" sz="40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065389"/>
            <a:ext cx="4038600" cy="39638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76400" y="5313402"/>
            <a:ext cx="1447800" cy="553998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Boy #1</a:t>
            </a:r>
            <a:endParaRPr lang="en-US" sz="3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3530" y="304800"/>
            <a:ext cx="4151870" cy="4876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48400" y="5334000"/>
            <a:ext cx="1816666" cy="553998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Boy #2</a:t>
            </a:r>
            <a:endParaRPr lang="en-US" sz="3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541</Words>
  <Application>Microsoft Macintosh PowerPoint</Application>
  <PresentationFormat>On-screen Show (4:3)</PresentationFormat>
  <Paragraphs>116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Review 리뷰 </vt:lpstr>
      <vt:lpstr>Objective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리뷰 </dc:title>
  <dc:creator>Bugbusters</dc:creator>
  <cp:lastModifiedBy>Bugbusters</cp:lastModifiedBy>
  <cp:revision>12</cp:revision>
  <dcterms:created xsi:type="dcterms:W3CDTF">2011-12-26T02:35:29Z</dcterms:created>
  <dcterms:modified xsi:type="dcterms:W3CDTF">2011-12-26T04:15:10Z</dcterms:modified>
</cp:coreProperties>
</file>