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BA8FF-7F80-5E40-8293-0E71138771F4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4E9A7-9F26-3C42-A945-18915D8BB6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BA8FF-7F80-5E40-8293-0E71138771F4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4E9A7-9F26-3C42-A945-18915D8BB6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BA8FF-7F80-5E40-8293-0E71138771F4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4E9A7-9F26-3C42-A945-18915D8BB6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BA8FF-7F80-5E40-8293-0E71138771F4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4E9A7-9F26-3C42-A945-18915D8BB6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BA8FF-7F80-5E40-8293-0E71138771F4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4E9A7-9F26-3C42-A945-18915D8BB6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BA8FF-7F80-5E40-8293-0E71138771F4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4E9A7-9F26-3C42-A945-18915D8BB6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BA8FF-7F80-5E40-8293-0E71138771F4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4E9A7-9F26-3C42-A945-18915D8BB6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BA8FF-7F80-5E40-8293-0E71138771F4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4E9A7-9F26-3C42-A945-18915D8BB6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BA8FF-7F80-5E40-8293-0E71138771F4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4E9A7-9F26-3C42-A945-18915D8BB6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BA8FF-7F80-5E40-8293-0E71138771F4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4E9A7-9F26-3C42-A945-18915D8BB6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BA8FF-7F80-5E40-8293-0E71138771F4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4E9A7-9F26-3C42-A945-18915D8BB6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BA8FF-7F80-5E40-8293-0E71138771F4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4E9A7-9F26-3C42-A945-18915D8BB6F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image" Target="../media/image7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5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image" Target="../media/image7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5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0.png"/><Relationship Id="rId4" Type="http://schemas.openxmlformats.org/officeDocument/2006/relationships/image" Target="../media/image10.png"/><Relationship Id="rId7" Type="http://schemas.openxmlformats.org/officeDocument/2006/relationships/image" Target="../media/image13.png"/><Relationship Id="rId11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0" Type="http://schemas.openxmlformats.org/officeDocument/2006/relationships/image" Target="../media/image16.png"/><Relationship Id="rId5" Type="http://schemas.openxmlformats.org/officeDocument/2006/relationships/image" Target="../media/image11.png"/><Relationship Id="rId12" Type="http://schemas.openxmlformats.org/officeDocument/2006/relationships/image" Target="../media/image18.png"/><Relationship Id="rId2" Type="http://schemas.openxmlformats.org/officeDocument/2006/relationships/image" Target="../media/image3.png"/><Relationship Id="rId9" Type="http://schemas.openxmlformats.org/officeDocument/2006/relationships/image" Target="../media/image15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4" Type="http://schemas.openxmlformats.org/officeDocument/2006/relationships/image" Target="../media/image10.png"/><Relationship Id="rId5" Type="http://schemas.openxmlformats.org/officeDocument/2006/relationships/image" Target="../media/image21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9" Type="http://schemas.openxmlformats.org/officeDocument/2006/relationships/image" Target="../media/image7.png"/><Relationship Id="rId3" Type="http://schemas.openxmlformats.org/officeDocument/2006/relationships/image" Target="../media/image9.png"/><Relationship Id="rId6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4" Type="http://schemas.openxmlformats.org/officeDocument/2006/relationships/image" Target="../media/image10.png"/><Relationship Id="rId5" Type="http://schemas.openxmlformats.org/officeDocument/2006/relationships/image" Target="../media/image21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9" Type="http://schemas.openxmlformats.org/officeDocument/2006/relationships/image" Target="../media/image7.png"/><Relationship Id="rId3" Type="http://schemas.openxmlformats.org/officeDocument/2006/relationships/image" Target="../media/image9.png"/><Relationship Id="rId6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4000"/>
          </a:blip>
          <a:stretch>
            <a:fillRect/>
          </a:stretch>
        </p:blipFill>
        <p:spPr>
          <a:xfrm>
            <a:off x="76199" y="0"/>
            <a:ext cx="9072093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 t="5375"/>
          <a:stretch>
            <a:fillRect/>
          </a:stretch>
        </p:blipFill>
        <p:spPr>
          <a:xfrm>
            <a:off x="76200" y="834718"/>
            <a:ext cx="5791200" cy="60232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7458" y="3352800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</a:t>
            </a:r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47658" y="3352800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</a:t>
            </a:r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3352800"/>
            <a:ext cx="613870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200" y="6172200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#2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57058" y="6488668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#1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53130" y="5638800"/>
            <a:ext cx="613870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895600" y="4114800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#2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101072" y="5987534"/>
            <a:ext cx="776738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Emma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29200" y="6008132"/>
            <a:ext cx="600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810203" y="4267200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#1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362258" y="838200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</a:t>
            </a:r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480799" y="838200"/>
            <a:ext cx="81934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</a:t>
            </a:r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5638800" y="1676400"/>
            <a:ext cx="3509492" cy="4800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Script</a:t>
            </a:r>
          </a:p>
          <a:p>
            <a:pPr lvl="0">
              <a:spcBef>
                <a:spcPct val="0"/>
              </a:spcBef>
            </a:pPr>
            <a:r>
              <a:rPr kumimoji="0" lang="en-US" sz="3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Boy </a:t>
            </a:r>
            <a:r>
              <a:rPr kumimoji="0" lang="en-US" sz="3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#2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What is it?</a:t>
            </a:r>
          </a:p>
          <a:p>
            <a:pPr lvl="0">
              <a:spcBef>
                <a:spcPct val="0"/>
              </a:spcBef>
            </a:pPr>
            <a:r>
              <a:rPr lang="en-US" sz="3000" u="sng" dirty="0" smtClean="0">
                <a:latin typeface="+mj-lt"/>
                <a:ea typeface="+mj-ea"/>
                <a:cs typeface="+mj-cs"/>
              </a:rPr>
              <a:t>Boy </a:t>
            </a:r>
            <a:r>
              <a:rPr lang="en-US" sz="3000" u="sng" dirty="0" smtClean="0">
                <a:latin typeface="+mj-lt"/>
                <a:ea typeface="+mj-ea"/>
                <a:cs typeface="+mj-cs"/>
              </a:rPr>
              <a:t>#1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: I don’t know.</a:t>
            </a:r>
          </a:p>
          <a:p>
            <a:pPr lvl="0">
              <a:spcBef>
                <a:spcPct val="0"/>
              </a:spcBef>
            </a:pPr>
            <a:r>
              <a:rPr lang="en-US" sz="3000" u="sng" dirty="0" smtClean="0">
                <a:latin typeface="+mj-lt"/>
                <a:ea typeface="+mj-ea"/>
                <a:cs typeface="+mj-cs"/>
              </a:rPr>
              <a:t>Boy</a:t>
            </a:r>
            <a:r>
              <a:rPr kumimoji="0" lang="en-US" sz="30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#1/2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I can’t see!</a:t>
            </a:r>
          </a:p>
          <a:p>
            <a:pPr lvl="0">
              <a:spcBef>
                <a:spcPct val="0"/>
              </a:spcBef>
            </a:pPr>
            <a:r>
              <a:rPr lang="en-US" sz="3000" u="sng" dirty="0" smtClean="0">
                <a:latin typeface="+mj-lt"/>
                <a:ea typeface="+mj-ea"/>
                <a:cs typeface="+mj-cs"/>
              </a:rPr>
              <a:t>Boy</a:t>
            </a:r>
            <a:r>
              <a:rPr lang="en-US" sz="3000" u="sng" dirty="0" smtClean="0">
                <a:latin typeface="+mj-lt"/>
                <a:ea typeface="+mj-ea"/>
                <a:cs typeface="+mj-cs"/>
              </a:rPr>
              <a:t>#2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: 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Excuse me</a:t>
            </a:r>
            <a:r>
              <a:rPr lang="en-US" sz="3000" dirty="0">
                <a:latin typeface="+mj-lt"/>
                <a:ea typeface="+mj-ea"/>
                <a:cs typeface="+mj-cs"/>
              </a:rPr>
              <a:t>.</a:t>
            </a:r>
            <a:endParaRPr lang="en-US" sz="3000" dirty="0" smtClean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n-US" sz="30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Man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Sure.</a:t>
            </a:r>
          </a:p>
          <a:p>
            <a:pPr lvl="0">
              <a:spcBef>
                <a:spcPct val="0"/>
              </a:spcBef>
            </a:pPr>
            <a:r>
              <a:rPr lang="en-US" sz="3000" u="sng" dirty="0" smtClean="0">
                <a:latin typeface="+mj-lt"/>
                <a:ea typeface="+mj-ea"/>
                <a:cs typeface="+mj-cs"/>
              </a:rPr>
              <a:t>Boy #1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: 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Thank you.</a:t>
            </a:r>
            <a:endParaRPr lang="en-US" sz="3000" dirty="0" smtClean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n-US" sz="30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Boy #2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Oh, look!</a:t>
            </a:r>
          </a:p>
          <a:p>
            <a:pPr lvl="0">
              <a:spcBef>
                <a:spcPct val="0"/>
              </a:spcBef>
            </a:pPr>
            <a:r>
              <a:rPr lang="en-US" sz="3000" u="sng" noProof="0" dirty="0" smtClean="0">
                <a:latin typeface="+mj-lt"/>
                <a:ea typeface="+mj-ea"/>
                <a:cs typeface="+mj-cs"/>
              </a:rPr>
              <a:t>Boy#1:</a:t>
            </a:r>
            <a:r>
              <a:rPr lang="en-US" sz="3000" noProof="0" dirty="0" smtClean="0">
                <a:latin typeface="+mj-lt"/>
                <a:ea typeface="+mj-ea"/>
                <a:cs typeface="+mj-cs"/>
              </a:rPr>
              <a:t>  It’s Julie and Emma.</a:t>
            </a:r>
            <a:endParaRPr kumimoji="0" lang="en-US" sz="3000" b="0" i="0" u="sng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0" y="1"/>
            <a:ext cx="3429000" cy="834718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12659" y="-1"/>
            <a:ext cx="9131341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76200"/>
            <a:ext cx="4267200" cy="762000"/>
          </a:xfrm>
          <a:solidFill>
            <a:srgbClr val="FFF164"/>
          </a:solidFill>
        </p:spPr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81000" y="1066800"/>
            <a:ext cx="8458200" cy="5562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1- Say/Write: 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400" dirty="0" smtClean="0"/>
              <a:t>-“I can_______.”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400" dirty="0" smtClean="0"/>
              <a:t>-</a:t>
            </a:r>
            <a:r>
              <a:rPr lang="en-US" sz="4400" dirty="0" smtClean="0"/>
              <a:t>wash my face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400" dirty="0" smtClean="0"/>
              <a:t>-wash my hands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400" dirty="0" smtClean="0"/>
              <a:t>-brush my hair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400" dirty="0" smtClean="0"/>
              <a:t>-brush my teeth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2- Say/Write: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400" dirty="0" smtClean="0"/>
              <a:t>-I have (</a:t>
            </a:r>
            <a:r>
              <a:rPr lang="en-US" sz="4400" u="sng" dirty="0" smtClean="0"/>
              <a:t>#</a:t>
            </a:r>
            <a:r>
              <a:rPr lang="en-US" sz="4400" dirty="0" smtClean="0"/>
              <a:t>) (</a:t>
            </a:r>
            <a:r>
              <a:rPr lang="en-US" sz="4400" u="sng" dirty="0" smtClean="0"/>
              <a:t>body part/parts</a:t>
            </a:r>
            <a:r>
              <a:rPr lang="en-US" sz="4400" dirty="0" smtClean="0"/>
              <a:t>)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400" dirty="0" smtClean="0"/>
              <a:t>Ex: I have </a:t>
            </a:r>
            <a:r>
              <a:rPr lang="en-US" sz="4400" u="sng" dirty="0" smtClean="0"/>
              <a:t>2</a:t>
            </a:r>
            <a:r>
              <a:rPr lang="en-US" sz="4400" dirty="0" smtClean="0"/>
              <a:t> </a:t>
            </a:r>
            <a:r>
              <a:rPr lang="en-US" sz="4400" u="sng" dirty="0" smtClean="0"/>
              <a:t>arms</a:t>
            </a:r>
            <a:r>
              <a:rPr lang="en-US" sz="4400" dirty="0" smtClean="0"/>
              <a:t>.</a:t>
            </a:r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12659" y="-1"/>
            <a:ext cx="9131341" cy="68580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38184" y="-76200"/>
            <a:ext cx="4710108" cy="1046440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Healthy Habits</a:t>
            </a:r>
          </a:p>
          <a:p>
            <a:pPr algn="ctr"/>
            <a:r>
              <a:rPr lang="en-US" sz="3000" dirty="0" smtClean="0"/>
              <a:t>(</a:t>
            </a:r>
            <a:r>
              <a:rPr lang="ko-KR" sz="3200" dirty="0" smtClean="0"/>
              <a:t>건강한 습관</a:t>
            </a:r>
            <a:r>
              <a:rPr lang="ko-KR" sz="3000" dirty="0" smtClean="0"/>
              <a:t>.</a:t>
            </a:r>
            <a:r>
              <a:rPr lang="en-US" altLang="ko-KR" sz="3000" dirty="0" smtClean="0"/>
              <a:t>)</a:t>
            </a:r>
            <a:endParaRPr lang="en-US" sz="30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76200" y="0"/>
            <a:ext cx="44456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 A </a:t>
            </a:r>
            <a:r>
              <a:rPr lang="en-US" sz="4000" b="1" dirty="0" smtClean="0">
                <a:solidFill>
                  <a:srgbClr val="FF0000"/>
                </a:solidFill>
              </a:rPr>
              <a:t>(</a:t>
            </a:r>
            <a:r>
              <a:rPr lang="en-US" sz="4000" b="1" dirty="0" smtClean="0">
                <a:solidFill>
                  <a:srgbClr val="FF0000"/>
                </a:solidFill>
              </a:rPr>
              <a:t>64</a:t>
            </a:r>
            <a:r>
              <a:rPr lang="en-US" sz="4000" b="1" dirty="0" smtClean="0">
                <a:solidFill>
                  <a:srgbClr val="FF0000"/>
                </a:solidFill>
              </a:rPr>
              <a:t>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819565"/>
            <a:ext cx="3276600" cy="270918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3691615"/>
            <a:ext cx="3276600" cy="270918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6200" y="990600"/>
            <a:ext cx="3276600" cy="270918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6199" y="3615415"/>
            <a:ext cx="3562905" cy="270918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4648200" y="6226314"/>
            <a:ext cx="43835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</a:t>
            </a:r>
            <a:r>
              <a:rPr lang="en-US" sz="4000" b="1" dirty="0" smtClean="0">
                <a:solidFill>
                  <a:srgbClr val="FF0000"/>
                </a:solidFill>
              </a:rPr>
              <a:t>A </a:t>
            </a:r>
            <a:r>
              <a:rPr lang="en-US" sz="4000" b="1" dirty="0" smtClean="0">
                <a:solidFill>
                  <a:srgbClr val="FF0000"/>
                </a:solidFill>
              </a:rPr>
              <a:t>(</a:t>
            </a:r>
            <a:r>
              <a:rPr lang="en-US" sz="4000" b="1" dirty="0" smtClean="0">
                <a:solidFill>
                  <a:srgbClr val="FF0000"/>
                </a:solidFill>
              </a:rPr>
              <a:t>64</a:t>
            </a:r>
            <a:r>
              <a:rPr lang="en-US" sz="4000" b="1" dirty="0" smtClean="0">
                <a:solidFill>
                  <a:srgbClr val="FF0000"/>
                </a:solidFill>
              </a:rPr>
              <a:t>)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12659" y="-1"/>
            <a:ext cx="9131341" cy="68580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38184" y="-76200"/>
            <a:ext cx="4710108" cy="1046440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Healthy Habits</a:t>
            </a:r>
          </a:p>
          <a:p>
            <a:pPr algn="ctr"/>
            <a:r>
              <a:rPr lang="en-US" sz="3000" dirty="0" smtClean="0"/>
              <a:t>(</a:t>
            </a:r>
            <a:r>
              <a:rPr lang="ko-KR" sz="3200" dirty="0" smtClean="0"/>
              <a:t>건강한 습관</a:t>
            </a:r>
            <a:r>
              <a:rPr lang="ko-KR" sz="3000" dirty="0" smtClean="0"/>
              <a:t>.</a:t>
            </a:r>
            <a:r>
              <a:rPr lang="en-US" altLang="ko-KR" sz="3000" dirty="0" smtClean="0"/>
              <a:t>)</a:t>
            </a:r>
            <a:endParaRPr lang="en-US" sz="30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76200" y="0"/>
            <a:ext cx="44223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</a:t>
            </a:r>
            <a:r>
              <a:rPr lang="en-US" sz="4000" b="1" dirty="0" smtClean="0">
                <a:solidFill>
                  <a:srgbClr val="FF0000"/>
                </a:solidFill>
              </a:rPr>
              <a:t> B (</a:t>
            </a:r>
            <a:r>
              <a:rPr lang="en-US" sz="4000" b="1" dirty="0" smtClean="0">
                <a:solidFill>
                  <a:srgbClr val="FF0000"/>
                </a:solidFill>
              </a:rPr>
              <a:t>64</a:t>
            </a:r>
            <a:r>
              <a:rPr lang="en-US" sz="4000" b="1" dirty="0" smtClean="0">
                <a:solidFill>
                  <a:srgbClr val="FF0000"/>
                </a:solidFill>
              </a:rPr>
              <a:t>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352965"/>
            <a:ext cx="2355006" cy="194718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3200" y="1352965"/>
            <a:ext cx="2355006" cy="194718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0" y="1352965"/>
            <a:ext cx="2355006" cy="194718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0949" y="3505200"/>
            <a:ext cx="2560783" cy="194718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4648200" y="6226314"/>
            <a:ext cx="43602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</a:t>
            </a:r>
            <a:r>
              <a:rPr lang="en-US" sz="4000" b="1" dirty="0">
                <a:solidFill>
                  <a:srgbClr val="FF0000"/>
                </a:solidFill>
              </a:rPr>
              <a:t>B</a:t>
            </a:r>
            <a:r>
              <a:rPr lang="en-US" sz="4000" b="1" dirty="0" smtClean="0">
                <a:solidFill>
                  <a:srgbClr val="FF0000"/>
                </a:solidFill>
              </a:rPr>
              <a:t> (</a:t>
            </a:r>
            <a:r>
              <a:rPr lang="en-US" sz="4000" b="1" dirty="0" smtClean="0">
                <a:solidFill>
                  <a:srgbClr val="FF0000"/>
                </a:solidFill>
              </a:rPr>
              <a:t>64</a:t>
            </a:r>
            <a:r>
              <a:rPr lang="en-US" sz="4000" b="1" dirty="0" smtClean="0">
                <a:solidFill>
                  <a:srgbClr val="FF0000"/>
                </a:solidFill>
              </a:rPr>
              <a:t>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8098" y="4038600"/>
            <a:ext cx="5479302" cy="861774"/>
          </a:xfrm>
          <a:prstGeom prst="rect">
            <a:avLst/>
          </a:prstGeom>
          <a:solidFill>
            <a:srgbClr val="FFF164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5000" b="1" dirty="0" smtClean="0"/>
              <a:t>I can ____  __  ____.</a:t>
            </a:r>
            <a:endParaRPr lang="en-US" sz="5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12659" y="-1"/>
            <a:ext cx="9131341" cy="68580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533400"/>
            <a:ext cx="6477000" cy="6324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" y="-152400"/>
            <a:ext cx="79815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</a:t>
            </a:r>
            <a:r>
              <a:rPr lang="en-US" sz="4000" b="1" dirty="0" smtClean="0">
                <a:solidFill>
                  <a:srgbClr val="FF0000"/>
                </a:solidFill>
              </a:rPr>
              <a:t> C (</a:t>
            </a:r>
            <a:r>
              <a:rPr lang="en-US" sz="4000" b="1" dirty="0" smtClean="0">
                <a:solidFill>
                  <a:srgbClr val="FF0000"/>
                </a:solidFill>
              </a:rPr>
              <a:t>65</a:t>
            </a:r>
            <a:r>
              <a:rPr lang="en-US" sz="4000" b="1" dirty="0" smtClean="0">
                <a:solidFill>
                  <a:srgbClr val="FF0000"/>
                </a:solidFill>
              </a:rPr>
              <a:t>) (Write together)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47800" y="1503402"/>
            <a:ext cx="1249598" cy="553998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3000" dirty="0" smtClean="0"/>
              <a:t>Mouth</a:t>
            </a:r>
            <a:endParaRPr lang="en-US" sz="3000" dirty="0"/>
          </a:p>
        </p:txBody>
      </p:sp>
      <p:sp>
        <p:nvSpPr>
          <p:cNvPr id="8" name="TextBox 7"/>
          <p:cNvSpPr txBox="1"/>
          <p:nvPr/>
        </p:nvSpPr>
        <p:spPr>
          <a:xfrm>
            <a:off x="1219200" y="3200400"/>
            <a:ext cx="1012905" cy="553998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3000" dirty="0" smtClean="0"/>
              <a:t>Hand</a:t>
            </a:r>
            <a:endParaRPr lang="en-US" sz="3000" dirty="0"/>
          </a:p>
        </p:txBody>
      </p:sp>
      <p:sp>
        <p:nvSpPr>
          <p:cNvPr id="9" name="TextBox 8"/>
          <p:cNvSpPr txBox="1"/>
          <p:nvPr/>
        </p:nvSpPr>
        <p:spPr>
          <a:xfrm>
            <a:off x="1447800" y="4648200"/>
            <a:ext cx="718917" cy="553998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3000" dirty="0" smtClean="0"/>
              <a:t>Leg</a:t>
            </a:r>
            <a:endParaRPr lang="en-US" sz="3000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0" y="5542002"/>
            <a:ext cx="890801" cy="553998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3000" dirty="0" smtClean="0"/>
              <a:t>Foot</a:t>
            </a:r>
            <a:endParaRPr lang="en-US" sz="3000" dirty="0"/>
          </a:p>
        </p:txBody>
      </p:sp>
      <p:sp>
        <p:nvSpPr>
          <p:cNvPr id="11" name="TextBox 10"/>
          <p:cNvSpPr txBox="1"/>
          <p:nvPr/>
        </p:nvSpPr>
        <p:spPr>
          <a:xfrm>
            <a:off x="6172200" y="5542002"/>
            <a:ext cx="732254" cy="553998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3000" dirty="0" smtClean="0"/>
              <a:t>Toe</a:t>
            </a:r>
            <a:endParaRPr lang="en-US" sz="3000" dirty="0"/>
          </a:p>
        </p:txBody>
      </p:sp>
      <p:sp>
        <p:nvSpPr>
          <p:cNvPr id="12" name="TextBox 11"/>
          <p:cNvSpPr txBox="1"/>
          <p:nvPr/>
        </p:nvSpPr>
        <p:spPr>
          <a:xfrm>
            <a:off x="6324600" y="3408402"/>
            <a:ext cx="1155297" cy="553998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3000" dirty="0" smtClean="0"/>
              <a:t>Finger</a:t>
            </a:r>
            <a:endParaRPr lang="en-US" sz="3000" dirty="0"/>
          </a:p>
        </p:txBody>
      </p:sp>
      <p:sp>
        <p:nvSpPr>
          <p:cNvPr id="13" name="TextBox 12"/>
          <p:cNvSpPr txBox="1"/>
          <p:nvPr/>
        </p:nvSpPr>
        <p:spPr>
          <a:xfrm>
            <a:off x="6096000" y="2362200"/>
            <a:ext cx="848722" cy="553998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3000" dirty="0" smtClean="0"/>
              <a:t>Arm</a:t>
            </a:r>
            <a:endParaRPr lang="en-US" sz="3000" dirty="0"/>
          </a:p>
        </p:txBody>
      </p:sp>
      <p:sp>
        <p:nvSpPr>
          <p:cNvPr id="14" name="TextBox 13"/>
          <p:cNvSpPr txBox="1"/>
          <p:nvPr/>
        </p:nvSpPr>
        <p:spPr>
          <a:xfrm>
            <a:off x="5671639" y="1226403"/>
            <a:ext cx="977777" cy="553998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3000" dirty="0" smtClean="0"/>
              <a:t>Nose</a:t>
            </a:r>
            <a:endParaRPr lang="en-US" sz="3000" dirty="0"/>
          </a:p>
        </p:txBody>
      </p:sp>
      <p:sp>
        <p:nvSpPr>
          <p:cNvPr id="15" name="TextBox 14"/>
          <p:cNvSpPr txBox="1"/>
          <p:nvPr/>
        </p:nvSpPr>
        <p:spPr>
          <a:xfrm>
            <a:off x="6261223" y="533400"/>
            <a:ext cx="684803" cy="553998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3000" dirty="0" smtClean="0"/>
              <a:t>Ear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12659" y="-1"/>
            <a:ext cx="9131341" cy="68580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71999" y="76200"/>
            <a:ext cx="4216025" cy="553998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Body Parts (</a:t>
            </a:r>
            <a:r>
              <a:rPr lang="ko-KR" sz="3000" dirty="0" smtClean="0"/>
              <a:t>바디 부품</a:t>
            </a:r>
            <a:r>
              <a:rPr lang="en-US" altLang="ko-KR" sz="3000" dirty="0" smtClean="0"/>
              <a:t>)</a:t>
            </a:r>
            <a:endParaRPr lang="en-US" sz="3000" dirty="0" smtClean="0"/>
          </a:p>
        </p:txBody>
      </p:sp>
      <p:sp>
        <p:nvSpPr>
          <p:cNvPr id="45" name="TextBox 44"/>
          <p:cNvSpPr txBox="1"/>
          <p:nvPr/>
        </p:nvSpPr>
        <p:spPr>
          <a:xfrm>
            <a:off x="625475" y="1194137"/>
            <a:ext cx="3032125" cy="707886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I have 1 ___?</a:t>
            </a:r>
            <a:endParaRPr lang="en-US" sz="4000" b="1" dirty="0" smtClean="0"/>
          </a:p>
        </p:txBody>
      </p:sp>
      <p:sp>
        <p:nvSpPr>
          <p:cNvPr id="46" name="TextBox 45"/>
          <p:cNvSpPr txBox="1"/>
          <p:nvPr/>
        </p:nvSpPr>
        <p:spPr>
          <a:xfrm>
            <a:off x="4439231" y="1194137"/>
            <a:ext cx="4704769" cy="707886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I have (2,3,4…) ___</a:t>
            </a:r>
            <a:r>
              <a:rPr lang="en-US" sz="4000" b="1" i="1" dirty="0" err="1">
                <a:solidFill>
                  <a:srgbClr val="FF0000"/>
                </a:solidFill>
              </a:rPr>
              <a:t>s</a:t>
            </a:r>
            <a:r>
              <a:rPr lang="en-US" sz="4000" b="1" dirty="0" smtClean="0"/>
              <a:t>?</a:t>
            </a:r>
            <a:endParaRPr lang="en-US" sz="4000" b="1" dirty="0" smtClean="0"/>
          </a:p>
        </p:txBody>
      </p:sp>
      <p:cxnSp>
        <p:nvCxnSpPr>
          <p:cNvPr id="49" name="Straight Connector 48"/>
          <p:cNvCxnSpPr/>
          <p:nvPr/>
        </p:nvCxnSpPr>
        <p:spPr>
          <a:xfrm rot="16200000" flipH="1">
            <a:off x="1375522" y="4085814"/>
            <a:ext cx="5816263" cy="32907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0800000">
            <a:off x="152402" y="2362198"/>
            <a:ext cx="8991598" cy="1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5" name="Picture 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300" y="2538950"/>
            <a:ext cx="2247900" cy="39380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3" name="Group 49"/>
          <p:cNvGrpSpPr/>
          <p:nvPr/>
        </p:nvGrpSpPr>
        <p:grpSpPr>
          <a:xfrm>
            <a:off x="5486400" y="2819400"/>
            <a:ext cx="2572407" cy="2991729"/>
            <a:chOff x="38100" y="4165600"/>
            <a:chExt cx="1409700" cy="1848729"/>
          </a:xfrm>
        </p:grpSpPr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100" y="41656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58" name="Title 2"/>
            <p:cNvSpPr txBox="1">
              <a:spLocks/>
            </p:cNvSpPr>
            <p:nvPr/>
          </p:nvSpPr>
          <p:spPr>
            <a:xfrm>
              <a:off x="228600" y="53340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arm</a:t>
              </a:r>
              <a:r>
                <a:rPr lang="en-US" sz="3000" b="1" i="1" dirty="0" smtClean="0">
                  <a:solidFill>
                    <a:srgbClr val="FF0000"/>
                  </a:solidFill>
                </a:rPr>
                <a:t>s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59" name="Picture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6625" y="2538950"/>
            <a:ext cx="2247900" cy="39380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4" name="Group 42"/>
          <p:cNvGrpSpPr/>
          <p:nvPr/>
        </p:nvGrpSpPr>
        <p:grpSpPr>
          <a:xfrm>
            <a:off x="5486399" y="2819399"/>
            <a:ext cx="2572407" cy="2991729"/>
            <a:chOff x="1562100" y="4165795"/>
            <a:chExt cx="1409700" cy="1848534"/>
          </a:xfrm>
        </p:grpSpPr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62100" y="4165795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62" name="Title 2"/>
            <p:cNvSpPr txBox="1">
              <a:spLocks/>
            </p:cNvSpPr>
            <p:nvPr/>
          </p:nvSpPr>
          <p:spPr>
            <a:xfrm>
              <a:off x="1676400" y="53340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kumimoji="0" lang="en-US" sz="3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hand</a:t>
              </a:r>
              <a:r>
                <a:rPr lang="en-US" sz="3000" b="1" i="1" dirty="0" err="1">
                  <a:solidFill>
                    <a:srgbClr val="FF0000"/>
                  </a:solidFill>
                </a:rPr>
                <a:t>s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63" name="Picture 6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6625" y="2538950"/>
            <a:ext cx="2247900" cy="39380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5" name="Group 43"/>
          <p:cNvGrpSpPr/>
          <p:nvPr/>
        </p:nvGrpSpPr>
        <p:grpSpPr>
          <a:xfrm>
            <a:off x="5486399" y="2849293"/>
            <a:ext cx="2572408" cy="2961835"/>
            <a:chOff x="3048000" y="4191000"/>
            <a:chExt cx="1409700" cy="1905000"/>
          </a:xfrm>
        </p:grpSpPr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0480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66" name="Title 2"/>
            <p:cNvSpPr txBox="1">
              <a:spLocks/>
            </p:cNvSpPr>
            <p:nvPr/>
          </p:nvSpPr>
          <p:spPr>
            <a:xfrm>
              <a:off x="3124200" y="5415671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finger</a:t>
              </a:r>
              <a:r>
                <a:rPr kumimoji="0" lang="en-US" sz="30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69" name="Picture 6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6300" y="2538950"/>
            <a:ext cx="2247900" cy="39380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6" name="Group 44"/>
          <p:cNvGrpSpPr/>
          <p:nvPr/>
        </p:nvGrpSpPr>
        <p:grpSpPr>
          <a:xfrm>
            <a:off x="5353049" y="2853845"/>
            <a:ext cx="2705757" cy="3185884"/>
            <a:chOff x="4648200" y="4191000"/>
            <a:chExt cx="1409700" cy="1899529"/>
          </a:xfrm>
        </p:grpSpPr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6482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72" name="Title 2"/>
            <p:cNvSpPr txBox="1">
              <a:spLocks/>
            </p:cNvSpPr>
            <p:nvPr/>
          </p:nvSpPr>
          <p:spPr>
            <a:xfrm>
              <a:off x="4692650" y="54102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leg</a:t>
              </a:r>
              <a:r>
                <a:rPr kumimoji="0" lang="en-US" sz="3000" b="1" i="1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73" name="Picture 7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6625" y="2573676"/>
            <a:ext cx="2228078" cy="390332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7" name="Group 45"/>
          <p:cNvGrpSpPr/>
          <p:nvPr/>
        </p:nvGrpSpPr>
        <p:grpSpPr>
          <a:xfrm>
            <a:off x="5353049" y="2853845"/>
            <a:ext cx="2705758" cy="3185884"/>
            <a:chOff x="6210300" y="4191000"/>
            <a:chExt cx="1409700" cy="1899529"/>
          </a:xfrm>
        </p:grpSpPr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2103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76" name="Title 2"/>
            <p:cNvSpPr txBox="1">
              <a:spLocks/>
            </p:cNvSpPr>
            <p:nvPr/>
          </p:nvSpPr>
          <p:spPr>
            <a:xfrm>
              <a:off x="6369050" y="5410200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 smtClean="0">
                  <a:latin typeface="+mj-lt"/>
                  <a:ea typeface="+mj-ea"/>
                  <a:cs typeface="+mj-cs"/>
                </a:rPr>
                <a:t>feet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77" name="Picture 7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4919" y="2488475"/>
            <a:ext cx="2389784" cy="418661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8" name="Group 46"/>
          <p:cNvGrpSpPr/>
          <p:nvPr/>
        </p:nvGrpSpPr>
        <p:grpSpPr>
          <a:xfrm>
            <a:off x="5353048" y="2736751"/>
            <a:ext cx="2705757" cy="3302977"/>
            <a:chOff x="7734300" y="4191000"/>
            <a:chExt cx="1409700" cy="1905000"/>
          </a:xfrm>
        </p:grpSpPr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734300" y="4191000"/>
              <a:ext cx="1409700" cy="116840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80" name="Title 2"/>
            <p:cNvSpPr txBox="1">
              <a:spLocks/>
            </p:cNvSpPr>
            <p:nvPr/>
          </p:nvSpPr>
          <p:spPr>
            <a:xfrm>
              <a:off x="7816850" y="5415671"/>
              <a:ext cx="1174750" cy="680329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noProof="0" dirty="0" smtClean="0">
                  <a:latin typeface="+mj-lt"/>
                  <a:ea typeface="+mj-ea"/>
                  <a:cs typeface="+mj-cs"/>
                </a:rPr>
                <a:t>toe</a:t>
              </a:r>
              <a:r>
                <a:rPr kumimoji="0" lang="en-US" sz="30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s</a:t>
              </a:r>
              <a:endPara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4419600" y="6073914"/>
            <a:ext cx="43442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</a:t>
            </a:r>
            <a:r>
              <a:rPr lang="en-US" sz="4000" b="1" dirty="0" smtClean="0">
                <a:solidFill>
                  <a:srgbClr val="FF0000"/>
                </a:solidFill>
              </a:rPr>
              <a:t> C (</a:t>
            </a:r>
            <a:r>
              <a:rPr lang="en-US" sz="4000" b="1" dirty="0" smtClean="0">
                <a:solidFill>
                  <a:srgbClr val="FF0000"/>
                </a:solidFill>
              </a:rPr>
              <a:t>65</a:t>
            </a:r>
            <a:r>
              <a:rPr lang="en-US" sz="4000" b="1" dirty="0" smtClean="0">
                <a:solidFill>
                  <a:srgbClr val="FF0000"/>
                </a:solidFill>
              </a:rPr>
              <a:t>)</a:t>
            </a:r>
            <a:endParaRPr lang="en-US" sz="4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88859" y="0"/>
            <a:ext cx="9131341" cy="6858001"/>
          </a:xfrm>
          <a:prstGeom prst="rect">
            <a:avLst/>
          </a:prstGeom>
        </p:spPr>
      </p:pic>
      <p:grpSp>
        <p:nvGrpSpPr>
          <p:cNvPr id="52" name="Group 51"/>
          <p:cNvGrpSpPr/>
          <p:nvPr/>
        </p:nvGrpSpPr>
        <p:grpSpPr>
          <a:xfrm>
            <a:off x="-76200" y="2971800"/>
            <a:ext cx="9131341" cy="4038601"/>
            <a:chOff x="-76200" y="2971800"/>
            <a:chExt cx="9131341" cy="4038601"/>
          </a:xfrm>
        </p:grpSpPr>
        <p:cxnSp>
          <p:nvCxnSpPr>
            <p:cNvPr id="49" name="Straight Connector 48"/>
            <p:cNvCxnSpPr/>
            <p:nvPr/>
          </p:nvCxnSpPr>
          <p:spPr>
            <a:xfrm rot="16200000" flipH="1">
              <a:off x="651624" y="4885915"/>
              <a:ext cx="3758862" cy="32908"/>
            </a:xfrm>
            <a:prstGeom prst="line">
              <a:avLst/>
            </a:prstGeom>
            <a:ln w="1016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" name="Group 50"/>
            <p:cNvGrpSpPr/>
            <p:nvPr/>
          </p:nvGrpSpPr>
          <p:grpSpPr>
            <a:xfrm>
              <a:off x="-76200" y="2971800"/>
              <a:ext cx="9131341" cy="4038601"/>
              <a:chOff x="-76200" y="2971800"/>
              <a:chExt cx="9131341" cy="4038601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15875" y="3509664"/>
                <a:ext cx="2270125" cy="553998"/>
              </a:xfrm>
              <a:prstGeom prst="rect">
                <a:avLst/>
              </a:prstGeom>
              <a:solidFill>
                <a:srgbClr val="FFF164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3000" b="1" dirty="0" smtClean="0"/>
                  <a:t>I have 1 ___?</a:t>
                </a:r>
                <a:endParaRPr lang="en-US" sz="3000" b="1" dirty="0" smtClean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2667000" y="3047999"/>
                <a:ext cx="2567496" cy="1015663"/>
              </a:xfrm>
              <a:prstGeom prst="rect">
                <a:avLst/>
              </a:prstGeom>
              <a:solidFill>
                <a:srgbClr val="FFF164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3000" b="1" dirty="0" smtClean="0"/>
                  <a:t>I have (2,3,4…) </a:t>
                </a:r>
              </a:p>
              <a:p>
                <a:r>
                  <a:rPr lang="en-US" sz="3000" b="1" dirty="0" smtClean="0"/>
                  <a:t>___</a:t>
                </a:r>
                <a:r>
                  <a:rPr lang="en-US" sz="3000" b="1" i="1" dirty="0" err="1" smtClean="0">
                    <a:solidFill>
                      <a:srgbClr val="FF0000"/>
                    </a:solidFill>
                  </a:rPr>
                  <a:t>s</a:t>
                </a:r>
                <a:r>
                  <a:rPr lang="en-US" sz="3000" b="1" dirty="0" smtClean="0"/>
                  <a:t>?</a:t>
                </a:r>
                <a:endParaRPr lang="en-US" sz="3000" b="1" dirty="0" smtClean="0"/>
              </a:p>
            </p:txBody>
          </p:sp>
          <p:cxnSp>
            <p:nvCxnSpPr>
              <p:cNvPr id="50" name="Straight Connector 49"/>
              <p:cNvCxnSpPr/>
              <p:nvPr/>
            </p:nvCxnSpPr>
            <p:spPr>
              <a:xfrm rot="10800000">
                <a:off x="-76200" y="4191002"/>
                <a:ext cx="5562600" cy="1589"/>
              </a:xfrm>
              <a:prstGeom prst="line">
                <a:avLst/>
              </a:prstGeom>
              <a:ln w="1016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5" name="Picture 5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4367751"/>
                <a:ext cx="2247900" cy="1804450"/>
              </a:xfrm>
              <a:prstGeom prst="rect">
                <a:avLst/>
              </a:prstGeom>
              <a:ln w="38100" cmpd="sng">
                <a:solidFill>
                  <a:schemeClr val="tx1"/>
                </a:solidFill>
              </a:ln>
            </p:spPr>
          </p:pic>
          <p:grpSp>
            <p:nvGrpSpPr>
              <p:cNvPr id="2" name="Group 49"/>
              <p:cNvGrpSpPr/>
              <p:nvPr/>
            </p:nvGrpSpPr>
            <p:grpSpPr>
              <a:xfrm>
                <a:off x="2743200" y="4367751"/>
                <a:ext cx="2572407" cy="2209800"/>
                <a:chOff x="38100" y="4165600"/>
                <a:chExt cx="1409700" cy="1848729"/>
              </a:xfrm>
            </p:grpSpPr>
            <p:pic>
              <p:nvPicPr>
                <p:cNvPr id="57" name="Picture 56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8100" y="4165600"/>
                  <a:ext cx="1409700" cy="1168400"/>
                </a:xfrm>
                <a:prstGeom prst="rect">
                  <a:avLst/>
                </a:prstGeom>
                <a:ln w="38100" cmpd="sng">
                  <a:solidFill>
                    <a:schemeClr val="tx1"/>
                  </a:solidFill>
                </a:ln>
              </p:spPr>
            </p:pic>
            <p:sp>
              <p:nvSpPr>
                <p:cNvPr id="58" name="Title 2"/>
                <p:cNvSpPr txBox="1">
                  <a:spLocks/>
                </p:cNvSpPr>
                <p:nvPr/>
              </p:nvSpPr>
              <p:spPr>
                <a:xfrm>
                  <a:off x="228600" y="5334000"/>
                  <a:ext cx="1174750" cy="680329"/>
                </a:xfrm>
                <a:prstGeom prst="rect">
                  <a:avLst/>
                </a:prstGeom>
                <a:solidFill>
                  <a:srgbClr val="FFF164"/>
                </a:solidFill>
              </p:spPr>
              <p:txBody>
                <a:bodyPr vert="horz" lIns="91440" tIns="45720" rIns="91440" bIns="45720" rtlCol="0" anchor="t">
                  <a:normAutofit fontScale="97500"/>
                </a:bodyPr>
                <a:lstStyle/>
                <a:p>
                  <a:pPr lvl="0" algn="ctr">
                    <a:spcBef>
                      <a:spcPct val="0"/>
                    </a:spcBef>
                  </a:pPr>
                  <a:r>
                    <a:rPr lang="en-US" sz="3000" b="1" dirty="0" smtClean="0">
                      <a:latin typeface="+mj-lt"/>
                      <a:ea typeface="+mj-ea"/>
                      <a:cs typeface="+mj-cs"/>
                    </a:rPr>
                    <a:t>arm</a:t>
                  </a:r>
                  <a:r>
                    <a:rPr lang="en-US" sz="3000" b="1" i="1" dirty="0" smtClean="0">
                      <a:solidFill>
                        <a:srgbClr val="FF0000"/>
                      </a:solidFill>
                    </a:rPr>
                    <a:t>s</a:t>
                  </a:r>
                  <a:endParaRPr kumimoji="0" lang="en-US" sz="30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j-lt"/>
                    <a:ea typeface="+mj-ea"/>
                    <a:cs typeface="+mj-cs"/>
                  </a:endParaRPr>
                </a:p>
              </p:txBody>
            </p:sp>
          </p:grpSp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34000" y="2971800"/>
                <a:ext cx="3721141" cy="4038601"/>
              </a:xfrm>
              <a:prstGeom prst="rect">
                <a:avLst/>
              </a:prstGeom>
            </p:spPr>
          </p:pic>
        </p:grpSp>
      </p:grpSp>
      <p:grpSp>
        <p:nvGrpSpPr>
          <p:cNvPr id="53" name="Group 52"/>
          <p:cNvGrpSpPr/>
          <p:nvPr/>
        </p:nvGrpSpPr>
        <p:grpSpPr>
          <a:xfrm>
            <a:off x="15875" y="52627"/>
            <a:ext cx="9128125" cy="2309573"/>
            <a:chOff x="15875" y="52627"/>
            <a:chExt cx="9128125" cy="2309573"/>
          </a:xfrm>
        </p:grpSpPr>
        <p:sp>
          <p:nvSpPr>
            <p:cNvPr id="38" name="TextBox 37"/>
            <p:cNvSpPr txBox="1"/>
            <p:nvPr/>
          </p:nvSpPr>
          <p:spPr>
            <a:xfrm>
              <a:off x="5029200" y="52627"/>
              <a:ext cx="4114800" cy="707886"/>
            </a:xfrm>
            <a:prstGeom prst="rect">
              <a:avLst/>
            </a:prstGeom>
            <a:solidFill>
              <a:srgbClr val="FFF164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/>
                <a:t>I can __  __  ____.</a:t>
              </a:r>
              <a:endParaRPr lang="en-US" sz="4000" b="1" dirty="0" smtClean="0"/>
            </a:p>
          </p:txBody>
        </p:sp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875" y="990600"/>
              <a:ext cx="2041526" cy="1371600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866104" y="990600"/>
              <a:ext cx="2189038" cy="1371600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294103" y="990600"/>
              <a:ext cx="2277897" cy="1371600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724400" y="990600"/>
              <a:ext cx="1981200" cy="1371600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</p:grpSp>
      <p:cxnSp>
        <p:nvCxnSpPr>
          <p:cNvPr id="43" name="Straight Connector 42"/>
          <p:cNvCxnSpPr/>
          <p:nvPr/>
        </p:nvCxnSpPr>
        <p:spPr>
          <a:xfrm rot="10800000" flipV="1">
            <a:off x="-38099" y="2590800"/>
            <a:ext cx="9093241" cy="1"/>
          </a:xfrm>
          <a:prstGeom prst="line">
            <a:avLst/>
          </a:prstGeom>
          <a:ln w="2540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itle 1"/>
          <p:cNvSpPr txBox="1">
            <a:spLocks/>
          </p:cNvSpPr>
          <p:nvPr/>
        </p:nvSpPr>
        <p:spPr>
          <a:xfrm>
            <a:off x="0" y="0"/>
            <a:ext cx="4953000" cy="834718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Game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Time: Charades</a:t>
            </a:r>
            <a:endParaRPr lang="en-US" sz="4400" dirty="0"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  <a:defRPr/>
            </a:pP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ko-K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게임 </a:t>
            </a:r>
            <a:r>
              <a:rPr kumimoji="0" lang="ko-K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시간</a:t>
            </a:r>
            <a:r>
              <a:rPr lang="en-US" altLang="ko-KR" sz="4400" dirty="0" smtClean="0">
                <a:latin typeface="+mj-lt"/>
                <a:ea typeface="+mj-ea"/>
                <a:cs typeface="+mj-cs"/>
              </a:rPr>
              <a:t>: </a:t>
            </a:r>
            <a:r>
              <a:rPr lang="ko-KR" altLang="en-US" sz="3600" dirty="0"/>
              <a:t>제스처 게임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88859" y="0"/>
            <a:ext cx="9131341" cy="6858001"/>
          </a:xfrm>
          <a:prstGeom prst="rect">
            <a:avLst/>
          </a:prstGeom>
        </p:spPr>
      </p:pic>
      <p:grpSp>
        <p:nvGrpSpPr>
          <p:cNvPr id="2" name="Group 51"/>
          <p:cNvGrpSpPr/>
          <p:nvPr/>
        </p:nvGrpSpPr>
        <p:grpSpPr>
          <a:xfrm>
            <a:off x="-76200" y="2971800"/>
            <a:ext cx="9131341" cy="4038601"/>
            <a:chOff x="-76200" y="2971800"/>
            <a:chExt cx="9131341" cy="4038601"/>
          </a:xfrm>
        </p:grpSpPr>
        <p:cxnSp>
          <p:nvCxnSpPr>
            <p:cNvPr id="49" name="Straight Connector 48"/>
            <p:cNvCxnSpPr/>
            <p:nvPr/>
          </p:nvCxnSpPr>
          <p:spPr>
            <a:xfrm rot="16200000" flipH="1">
              <a:off x="651624" y="4885915"/>
              <a:ext cx="3758862" cy="32908"/>
            </a:xfrm>
            <a:prstGeom prst="line">
              <a:avLst/>
            </a:prstGeom>
            <a:ln w="1016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 50"/>
            <p:cNvGrpSpPr/>
            <p:nvPr/>
          </p:nvGrpSpPr>
          <p:grpSpPr>
            <a:xfrm>
              <a:off x="-76200" y="2971800"/>
              <a:ext cx="9131341" cy="4038601"/>
              <a:chOff x="-76200" y="2971800"/>
              <a:chExt cx="9131341" cy="4038601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15875" y="3509664"/>
                <a:ext cx="2270125" cy="553998"/>
              </a:xfrm>
              <a:prstGeom prst="rect">
                <a:avLst/>
              </a:prstGeom>
              <a:solidFill>
                <a:srgbClr val="FFF164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3000" b="1" dirty="0" smtClean="0"/>
                  <a:t>I have 1 ___?</a:t>
                </a:r>
                <a:endParaRPr lang="en-US" sz="3000" b="1" dirty="0" smtClean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2667000" y="3047999"/>
                <a:ext cx="2567496" cy="1015663"/>
              </a:xfrm>
              <a:prstGeom prst="rect">
                <a:avLst/>
              </a:prstGeom>
              <a:solidFill>
                <a:srgbClr val="FFF164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3000" b="1" dirty="0" smtClean="0"/>
                  <a:t>I have (2,3,4…) </a:t>
                </a:r>
              </a:p>
              <a:p>
                <a:r>
                  <a:rPr lang="en-US" sz="3000" b="1" dirty="0" smtClean="0"/>
                  <a:t>___</a:t>
                </a:r>
                <a:r>
                  <a:rPr lang="en-US" sz="3000" b="1" i="1" dirty="0" err="1" smtClean="0">
                    <a:solidFill>
                      <a:srgbClr val="FF0000"/>
                    </a:solidFill>
                  </a:rPr>
                  <a:t>s</a:t>
                </a:r>
                <a:r>
                  <a:rPr lang="en-US" sz="3000" b="1" dirty="0" smtClean="0"/>
                  <a:t>?</a:t>
                </a:r>
                <a:endParaRPr lang="en-US" sz="3000" b="1" dirty="0" smtClean="0"/>
              </a:p>
            </p:txBody>
          </p:sp>
          <p:cxnSp>
            <p:nvCxnSpPr>
              <p:cNvPr id="50" name="Straight Connector 49"/>
              <p:cNvCxnSpPr/>
              <p:nvPr/>
            </p:nvCxnSpPr>
            <p:spPr>
              <a:xfrm rot="10800000">
                <a:off x="-76200" y="4191002"/>
                <a:ext cx="5562600" cy="1589"/>
              </a:xfrm>
              <a:prstGeom prst="line">
                <a:avLst/>
              </a:prstGeom>
              <a:ln w="1016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5" name="Picture 5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4367751"/>
                <a:ext cx="2247900" cy="1804450"/>
              </a:xfrm>
              <a:prstGeom prst="rect">
                <a:avLst/>
              </a:prstGeom>
              <a:ln w="38100" cmpd="sng">
                <a:solidFill>
                  <a:schemeClr val="tx1"/>
                </a:solidFill>
              </a:ln>
            </p:spPr>
          </p:pic>
          <p:grpSp>
            <p:nvGrpSpPr>
              <p:cNvPr id="4" name="Group 49"/>
              <p:cNvGrpSpPr/>
              <p:nvPr/>
            </p:nvGrpSpPr>
            <p:grpSpPr>
              <a:xfrm>
                <a:off x="2743200" y="4367751"/>
                <a:ext cx="2572407" cy="2209800"/>
                <a:chOff x="38100" y="4165600"/>
                <a:chExt cx="1409700" cy="1848729"/>
              </a:xfrm>
            </p:grpSpPr>
            <p:pic>
              <p:nvPicPr>
                <p:cNvPr id="57" name="Picture 56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8100" y="4165600"/>
                  <a:ext cx="1409700" cy="1168400"/>
                </a:xfrm>
                <a:prstGeom prst="rect">
                  <a:avLst/>
                </a:prstGeom>
                <a:ln w="38100" cmpd="sng">
                  <a:solidFill>
                    <a:schemeClr val="tx1"/>
                  </a:solidFill>
                </a:ln>
              </p:spPr>
            </p:pic>
            <p:sp>
              <p:nvSpPr>
                <p:cNvPr id="58" name="Title 2"/>
                <p:cNvSpPr txBox="1">
                  <a:spLocks/>
                </p:cNvSpPr>
                <p:nvPr/>
              </p:nvSpPr>
              <p:spPr>
                <a:xfrm>
                  <a:off x="228600" y="5334000"/>
                  <a:ext cx="1174750" cy="680329"/>
                </a:xfrm>
                <a:prstGeom prst="rect">
                  <a:avLst/>
                </a:prstGeom>
                <a:solidFill>
                  <a:srgbClr val="FFF164"/>
                </a:solidFill>
              </p:spPr>
              <p:txBody>
                <a:bodyPr vert="horz" lIns="91440" tIns="45720" rIns="91440" bIns="45720" rtlCol="0" anchor="t">
                  <a:normAutofit fontScale="97500"/>
                </a:bodyPr>
                <a:lstStyle/>
                <a:p>
                  <a:pPr lvl="0" algn="ctr">
                    <a:spcBef>
                      <a:spcPct val="0"/>
                    </a:spcBef>
                  </a:pPr>
                  <a:r>
                    <a:rPr lang="en-US" sz="3000" b="1" dirty="0" smtClean="0">
                      <a:latin typeface="+mj-lt"/>
                      <a:ea typeface="+mj-ea"/>
                      <a:cs typeface="+mj-cs"/>
                    </a:rPr>
                    <a:t>arm</a:t>
                  </a:r>
                  <a:r>
                    <a:rPr lang="en-US" sz="3000" b="1" i="1" dirty="0" smtClean="0">
                      <a:solidFill>
                        <a:srgbClr val="FF0000"/>
                      </a:solidFill>
                    </a:rPr>
                    <a:t>s</a:t>
                  </a:r>
                  <a:endParaRPr kumimoji="0" lang="en-US" sz="30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j-lt"/>
                    <a:ea typeface="+mj-ea"/>
                    <a:cs typeface="+mj-cs"/>
                  </a:endParaRPr>
                </a:p>
              </p:txBody>
            </p:sp>
          </p:grpSp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34000" y="2971800"/>
                <a:ext cx="3721141" cy="4038601"/>
              </a:xfrm>
              <a:prstGeom prst="rect">
                <a:avLst/>
              </a:prstGeom>
            </p:spPr>
          </p:pic>
        </p:grpSp>
      </p:grpSp>
      <p:grpSp>
        <p:nvGrpSpPr>
          <p:cNvPr id="5" name="Group 52"/>
          <p:cNvGrpSpPr/>
          <p:nvPr/>
        </p:nvGrpSpPr>
        <p:grpSpPr>
          <a:xfrm>
            <a:off x="15875" y="52627"/>
            <a:ext cx="9128125" cy="2309573"/>
            <a:chOff x="15875" y="52627"/>
            <a:chExt cx="9128125" cy="2309573"/>
          </a:xfrm>
        </p:grpSpPr>
        <p:sp>
          <p:nvSpPr>
            <p:cNvPr id="38" name="TextBox 37"/>
            <p:cNvSpPr txBox="1"/>
            <p:nvPr/>
          </p:nvSpPr>
          <p:spPr>
            <a:xfrm>
              <a:off x="5029200" y="52627"/>
              <a:ext cx="4114800" cy="707886"/>
            </a:xfrm>
            <a:prstGeom prst="rect">
              <a:avLst/>
            </a:prstGeom>
            <a:solidFill>
              <a:srgbClr val="FFF164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/>
                <a:t>I can __  __  ____.</a:t>
              </a:r>
              <a:endParaRPr lang="en-US" sz="4000" b="1" dirty="0" smtClean="0"/>
            </a:p>
          </p:txBody>
        </p:sp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875" y="990600"/>
              <a:ext cx="2041526" cy="1371600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866104" y="990600"/>
              <a:ext cx="2189038" cy="1371600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294103" y="990600"/>
              <a:ext cx="2277897" cy="1371600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724400" y="990600"/>
              <a:ext cx="1981200" cy="1371600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</p:grpSp>
      <p:cxnSp>
        <p:nvCxnSpPr>
          <p:cNvPr id="43" name="Straight Connector 42"/>
          <p:cNvCxnSpPr/>
          <p:nvPr/>
        </p:nvCxnSpPr>
        <p:spPr>
          <a:xfrm rot="10800000" flipV="1">
            <a:off x="-38099" y="2590800"/>
            <a:ext cx="9093241" cy="1"/>
          </a:xfrm>
          <a:prstGeom prst="line">
            <a:avLst/>
          </a:prstGeom>
          <a:ln w="2540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2"/>
          <p:cNvSpPr txBox="1">
            <a:spLocks/>
          </p:cNvSpPr>
          <p:nvPr/>
        </p:nvSpPr>
        <p:spPr>
          <a:xfrm>
            <a:off x="0" y="1"/>
            <a:ext cx="3429000" cy="834718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296</Words>
  <Application>Microsoft Macintosh PowerPoint</Application>
  <PresentationFormat>On-screen Show (4:3)</PresentationFormat>
  <Paragraphs>76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Objective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10</cp:revision>
  <dcterms:created xsi:type="dcterms:W3CDTF">2011-12-26T03:18:02Z</dcterms:created>
  <dcterms:modified xsi:type="dcterms:W3CDTF">2011-12-26T04:15:00Z</dcterms:modified>
</cp:coreProperties>
</file>