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76" r:id="rId3"/>
    <p:sldId id="259" r:id="rId4"/>
    <p:sldId id="277" r:id="rId5"/>
    <p:sldId id="261" r:id="rId6"/>
    <p:sldId id="263" r:id="rId7"/>
    <p:sldId id="264" r:id="rId8"/>
    <p:sldId id="278" r:id="rId9"/>
    <p:sldId id="279" r:id="rId10"/>
    <p:sldId id="265" r:id="rId11"/>
    <p:sldId id="280" r:id="rId12"/>
    <p:sldId id="281" r:id="rId13"/>
    <p:sldId id="266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512EC-E9E4-A543-8477-9C0F52847A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8C296-6394-544C-96F6-58D55D3AB3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10" Type="http://schemas.openxmlformats.org/officeDocument/2006/relationships/image" Target="../media/image3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0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10" Type="http://schemas.openxmlformats.org/officeDocument/2006/relationships/image" Target="../media/image3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0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10" Type="http://schemas.openxmlformats.org/officeDocument/2006/relationships/image" Target="../media/image2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10" Type="http://schemas.openxmlformats.org/officeDocument/2006/relationships/image" Target="../media/image2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slide" Target="slide18.xml"/><Relationship Id="rId4" Type="http://schemas.openxmlformats.org/officeDocument/2006/relationships/slide" Target="slide10.xml"/><Relationship Id="rId7" Type="http://schemas.openxmlformats.org/officeDocument/2006/relationships/slide" Target="slide8.xml"/><Relationship Id="rId11" Type="http://schemas.openxmlformats.org/officeDocument/2006/relationships/slide" Target="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16" Type="http://schemas.openxmlformats.org/officeDocument/2006/relationships/image" Target="../media/image4.png"/><Relationship Id="rId8" Type="http://schemas.openxmlformats.org/officeDocument/2006/relationships/slide" Target="slide11.xml"/><Relationship Id="rId13" Type="http://schemas.openxmlformats.org/officeDocument/2006/relationships/slide" Target="slide15.xml"/><Relationship Id="rId10" Type="http://schemas.openxmlformats.org/officeDocument/2006/relationships/slide" Target="slide17.xml"/><Relationship Id="rId5" Type="http://schemas.openxmlformats.org/officeDocument/2006/relationships/slide" Target="slide13.xml"/><Relationship Id="rId15" Type="http://schemas.openxmlformats.org/officeDocument/2006/relationships/slide" Target="slide19.xml"/><Relationship Id="rId12" Type="http://schemas.openxmlformats.org/officeDocument/2006/relationships/slide" Target="slide12.xml"/><Relationship Id="rId17" Type="http://schemas.openxmlformats.org/officeDocument/2006/relationships/image" Target="../media/image5.png"/><Relationship Id="rId19" Type="http://schemas.openxmlformats.org/officeDocument/2006/relationships/image" Target="../media/image8.png"/><Relationship Id="rId2" Type="http://schemas.openxmlformats.org/officeDocument/2006/relationships/image" Target="../media/image1.png"/><Relationship Id="rId9" Type="http://schemas.openxmlformats.org/officeDocument/2006/relationships/slide" Target="slide14.xml"/><Relationship Id="rId3" Type="http://schemas.openxmlformats.org/officeDocument/2006/relationships/slide" Target="slide7.xml"/><Relationship Id="rId18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" Target="slide6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990600"/>
            <a:ext cx="9144000" cy="5867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Ask/Answer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      Q(</a:t>
            </a:r>
            <a:r>
              <a:rPr lang="ko-KR" altLang="en-US" sz="3600" dirty="0" smtClean="0">
                <a:solidFill>
                  <a:srgbClr val="000000"/>
                </a:solidFill>
              </a:rPr>
              <a:t>문제</a:t>
            </a:r>
            <a:r>
              <a:rPr lang="en-US" altLang="ko-KR" sz="3600" dirty="0" smtClean="0">
                <a:solidFill>
                  <a:srgbClr val="000000"/>
                </a:solidFill>
              </a:rPr>
              <a:t>)                                        </a:t>
            </a:r>
            <a:r>
              <a:rPr lang="en-US" sz="36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3600" dirty="0" smtClean="0">
                <a:solidFill>
                  <a:srgbClr val="000000"/>
                </a:solidFill>
              </a:rPr>
              <a:t>답변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endParaRPr lang="en-US" sz="3529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Say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514600"/>
            <a:ext cx="9029700" cy="1905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5029200"/>
            <a:ext cx="90297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3716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want _____.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971800"/>
            <a:ext cx="4667802" cy="3702050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1828800" y="3886200"/>
            <a:ext cx="12954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20" name="Rectangle 19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3716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don’t  ____ ____.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971800"/>
            <a:ext cx="4667802" cy="3702050"/>
          </a:xfrm>
          <a:prstGeom prst="rect">
            <a:avLst/>
          </a:prstGeom>
        </p:spPr>
      </p:pic>
      <p:sp>
        <p:nvSpPr>
          <p:cNvPr id="10" name="Left Arrow 9"/>
          <p:cNvSpPr/>
          <p:nvPr/>
        </p:nvSpPr>
        <p:spPr>
          <a:xfrm>
            <a:off x="6553200" y="3352800"/>
            <a:ext cx="1447800" cy="5334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3716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I ___’</a:t>
            </a:r>
            <a:r>
              <a:rPr lang="en-US" sz="6000" b="1" dirty="0">
                <a:solidFill>
                  <a:srgbClr val="000000"/>
                </a:solidFill>
              </a:rPr>
              <a:t>_</a:t>
            </a:r>
            <a:r>
              <a:rPr lang="en-US" sz="6000" b="1" dirty="0" smtClean="0">
                <a:solidFill>
                  <a:srgbClr val="000000"/>
                </a:solidFill>
              </a:rPr>
              <a:t>  ____ ____.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971800"/>
            <a:ext cx="4667802" cy="3702050"/>
          </a:xfrm>
          <a:prstGeom prst="rect">
            <a:avLst/>
          </a:prstGeom>
        </p:spPr>
      </p:pic>
      <p:sp>
        <p:nvSpPr>
          <p:cNvPr id="10" name="Left Arrow 9"/>
          <p:cNvSpPr/>
          <p:nvPr/>
        </p:nvSpPr>
        <p:spPr>
          <a:xfrm>
            <a:off x="6553200" y="3352800"/>
            <a:ext cx="1447800" cy="5334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She wants ____.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96" y="3276600"/>
            <a:ext cx="4321604" cy="3219450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2743200" y="3886200"/>
            <a:ext cx="1295400" cy="685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20" name="Rectangle 19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She _____ ____.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96" y="3276600"/>
            <a:ext cx="4321604" cy="3219450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2743200" y="3886200"/>
            <a:ext cx="1295400" cy="685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4799" y="12954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She _____’_  ____ _____.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96" y="3276600"/>
            <a:ext cx="4321604" cy="3219450"/>
          </a:xfrm>
          <a:prstGeom prst="rect">
            <a:avLst/>
          </a:prstGeom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9" name="Left Arrow 8"/>
          <p:cNvSpPr/>
          <p:nvPr/>
        </p:nvSpPr>
        <p:spPr>
          <a:xfrm>
            <a:off x="7239000" y="3886200"/>
            <a:ext cx="1600200" cy="609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9906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What do ___want?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26670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_ want ____</a:t>
            </a:r>
            <a:r>
              <a:rPr lang="en-US" sz="6000" b="1" dirty="0">
                <a:solidFill>
                  <a:srgbClr val="000000"/>
                </a:solidFill>
              </a:rPr>
              <a:t>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4298950"/>
            <a:ext cx="2286000" cy="2559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9906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What ____ he want?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26670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He _____ ____</a:t>
            </a:r>
            <a:r>
              <a:rPr lang="en-US" sz="6000" b="1" dirty="0">
                <a:solidFill>
                  <a:srgbClr val="000000"/>
                </a:solidFill>
              </a:rPr>
              <a:t>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6576" y="4038600"/>
            <a:ext cx="2737874" cy="2756392"/>
          </a:xfrm>
          <a:prstGeom prst="rect">
            <a:avLst/>
          </a:prstGeom>
        </p:spPr>
      </p:pic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9906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What ____ </a:t>
            </a:r>
            <a:r>
              <a:rPr lang="en-US" sz="6000" b="1" dirty="0" smtClean="0">
                <a:solidFill>
                  <a:srgbClr val="000000"/>
                </a:solidFill>
              </a:rPr>
              <a:t>___</a:t>
            </a:r>
            <a:r>
              <a:rPr lang="en-US" sz="6000" b="1" dirty="0" smtClean="0">
                <a:solidFill>
                  <a:srgbClr val="000000"/>
                </a:solidFill>
              </a:rPr>
              <a:t> want?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2667000"/>
            <a:ext cx="8839201" cy="137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6000" b="1" dirty="0" smtClean="0">
                <a:solidFill>
                  <a:srgbClr val="000000"/>
                </a:solidFill>
              </a:rPr>
              <a:t>___ _____ ____</a:t>
            </a:r>
            <a:r>
              <a:rPr lang="en-US" sz="6000" b="1" dirty="0">
                <a:solidFill>
                  <a:srgbClr val="000000"/>
                </a:solidFill>
              </a:rPr>
              <a:t>.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4114800"/>
            <a:ext cx="2203450" cy="2668699"/>
          </a:xfrm>
          <a:prstGeom prst="rect">
            <a:avLst/>
          </a:prstGeom>
        </p:spPr>
      </p:pic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3924300"/>
            <a:ext cx="8794416" cy="22479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42" y="914400"/>
            <a:ext cx="9109758" cy="2590800"/>
          </a:xfrm>
          <a:prstGeom prst="rect">
            <a:avLst/>
          </a:prstGeom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</a:t>
            </a:r>
            <a:r>
              <a:rPr lang="en-US" sz="3500" dirty="0" smtClean="0">
                <a:solidFill>
                  <a:srgbClr val="FF0000"/>
                </a:solidFill>
              </a:rPr>
              <a:t>A/B (</a:t>
            </a:r>
            <a:r>
              <a:rPr lang="en-US" sz="3500" dirty="0" smtClean="0">
                <a:solidFill>
                  <a:srgbClr val="FF0000"/>
                </a:solidFill>
              </a:rPr>
              <a:t>22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A/B (</a:t>
            </a:r>
            <a:r>
              <a:rPr lang="en-US" sz="3500" dirty="0" smtClean="0">
                <a:solidFill>
                  <a:srgbClr val="FF0000"/>
                </a:solidFill>
              </a:rPr>
              <a:t>22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3924300"/>
            <a:ext cx="8794416" cy="22479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42" y="914400"/>
            <a:ext cx="9109758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-7620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479" y="3505200"/>
            <a:ext cx="9217479" cy="250825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" y="762000"/>
            <a:ext cx="9029700" cy="2631219"/>
          </a:xfrm>
          <a:prstGeom prst="rect">
            <a:avLst/>
          </a:prstGeom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71024"/>
            <a:ext cx="2057400" cy="23177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5700" y="771024"/>
            <a:ext cx="2057400" cy="23177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762000"/>
            <a:ext cx="2057400" cy="23177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8300" y="3527926"/>
            <a:ext cx="2286000" cy="2559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8000" y="3527926"/>
            <a:ext cx="2286000" cy="2559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3527926"/>
            <a:ext cx="2286000" cy="2559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 (</a:t>
            </a:r>
            <a:r>
              <a:rPr lang="en-US" sz="3500" dirty="0" smtClean="0">
                <a:solidFill>
                  <a:srgbClr val="FF0000"/>
                </a:solidFill>
              </a:rPr>
              <a:t>22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-7620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</a:t>
            </a:r>
            <a:r>
              <a:rPr lang="en-US" sz="3500" dirty="0" smtClean="0">
                <a:solidFill>
                  <a:srgbClr val="FF0000"/>
                </a:solidFill>
              </a:rPr>
              <a:t> </a:t>
            </a:r>
            <a:r>
              <a:rPr lang="en-US" sz="3500" dirty="0">
                <a:solidFill>
                  <a:srgbClr val="FF0000"/>
                </a:solidFill>
              </a:rPr>
              <a:t>C</a:t>
            </a:r>
            <a:r>
              <a:rPr lang="en-US" sz="3500" dirty="0" smtClean="0">
                <a:solidFill>
                  <a:srgbClr val="FF0000"/>
                </a:solidFill>
              </a:rPr>
              <a:t>/</a:t>
            </a: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 (</a:t>
            </a:r>
            <a:r>
              <a:rPr lang="en-US" sz="3500" dirty="0" smtClean="0">
                <a:solidFill>
                  <a:srgbClr val="FF0000"/>
                </a:solidFill>
              </a:rPr>
              <a:t>22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A/B (</a:t>
            </a:r>
            <a:r>
              <a:rPr lang="en-US" sz="3500" dirty="0" smtClean="0">
                <a:solidFill>
                  <a:srgbClr val="FF0000"/>
                </a:solidFill>
              </a:rPr>
              <a:t>22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C/</a:t>
            </a: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 (</a:t>
            </a:r>
            <a:r>
              <a:rPr lang="en-US" sz="3500" dirty="0" smtClean="0">
                <a:solidFill>
                  <a:srgbClr val="FF0000"/>
                </a:solidFill>
              </a:rPr>
              <a:t>23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479" y="3505200"/>
            <a:ext cx="9217479" cy="250825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" y="762000"/>
            <a:ext cx="9029700" cy="2631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D (</a:t>
            </a:r>
            <a:r>
              <a:rPr lang="en-US" sz="3500" dirty="0" smtClean="0">
                <a:solidFill>
                  <a:srgbClr val="FF0000"/>
                </a:solidFill>
              </a:rPr>
              <a:t>22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723900" y="762000"/>
            <a:ext cx="7543800" cy="5181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/>
              <a:t>What does he want?</a:t>
            </a:r>
          </a:p>
          <a:p>
            <a:pPr marL="742950" lvl="0" indent="-742950">
              <a:spcBef>
                <a:spcPct val="0"/>
              </a:spcBef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wants eggs.</a:t>
            </a:r>
          </a:p>
          <a:p>
            <a:pPr marL="742950" lvl="0" indent="-742950">
              <a:spcBef>
                <a:spcPct val="0"/>
              </a:spcBef>
            </a:pPr>
            <a:endParaRPr lang="en-US" sz="4000" dirty="0" smtClean="0">
              <a:latin typeface="+mj-lt"/>
              <a:ea typeface="+mj-ea"/>
              <a:cs typeface="+mj-cs"/>
            </a:endParaRPr>
          </a:p>
          <a:p>
            <a:pPr marL="742950" lvl="0" indent="-742950">
              <a:spcBef>
                <a:spcPct val="0"/>
              </a:spcBef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What does she want?</a:t>
            </a:r>
          </a:p>
          <a:p>
            <a:pPr marL="742950" lvl="0" indent="-742950">
              <a:spcBef>
                <a:spcPct val="0"/>
              </a:spcBef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She wants salad.</a:t>
            </a:r>
          </a:p>
          <a:p>
            <a:pPr marL="742950" lvl="0" indent="-742950">
              <a:spcBef>
                <a:spcPct val="0"/>
              </a:spcBef>
            </a:pP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742950" lvl="0" indent="-742950">
              <a:spcBef>
                <a:spcPct val="0"/>
              </a:spcBef>
              <a:buAutoNum type="arabicPeriod" startAt="3"/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What do you want?</a:t>
            </a:r>
          </a:p>
          <a:p>
            <a:pPr marL="742950" lvl="0" indent="-742950">
              <a:spcBef>
                <a:spcPct val="0"/>
              </a:spcBef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I want steak.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400300" y="2667000"/>
          <a:ext cx="58293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325"/>
                <a:gridCol w="1457325"/>
                <a:gridCol w="1457325"/>
                <a:gridCol w="1457325"/>
              </a:tblGrid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2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3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4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>
            <a:hlinkClick r:id="rId15" action="ppaction://hlinksldjump"/>
          </p:cNvPr>
          <p:cNvSpPr/>
          <p:nvPr/>
        </p:nvSpPr>
        <p:spPr>
          <a:xfrm>
            <a:off x="0" y="6172200"/>
            <a:ext cx="17526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410200" y="457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59922" y="1066800"/>
            <a:ext cx="1273878" cy="143507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19317" y="1143000"/>
            <a:ext cx="1186083" cy="133617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10200" y="1143000"/>
            <a:ext cx="1182241" cy="132345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37433" y="1155720"/>
            <a:ext cx="1205826" cy="134985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799" y="1295400"/>
            <a:ext cx="6324601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000" b="1" dirty="0" smtClean="0">
                <a:solidFill>
                  <a:srgbClr val="000000"/>
                </a:solidFill>
              </a:rPr>
              <a:t>____ do you want?</a:t>
            </a:r>
            <a:endParaRPr lang="en-US" sz="5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438400"/>
            <a:ext cx="6324601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000" b="1" dirty="0" smtClean="0">
                <a:solidFill>
                  <a:srgbClr val="000000"/>
                </a:solidFill>
              </a:rPr>
              <a:t>__ want ____.</a:t>
            </a:r>
            <a:endParaRPr lang="en-US" sz="50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542141"/>
            <a:ext cx="2068416" cy="3163459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799" y="1295400"/>
            <a:ext cx="6324601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000" b="1" dirty="0" smtClean="0">
                <a:solidFill>
                  <a:srgbClr val="000000"/>
                </a:solidFill>
              </a:rPr>
              <a:t>What </a:t>
            </a:r>
            <a:r>
              <a:rPr lang="en-US" sz="5000" b="1" dirty="0" smtClean="0">
                <a:solidFill>
                  <a:srgbClr val="000000"/>
                </a:solidFill>
              </a:rPr>
              <a:t>____</a:t>
            </a:r>
            <a:r>
              <a:rPr lang="en-US" sz="5000" b="1" dirty="0" smtClean="0">
                <a:solidFill>
                  <a:srgbClr val="000000"/>
                </a:solidFill>
              </a:rPr>
              <a:t> </a:t>
            </a:r>
            <a:r>
              <a:rPr lang="en-US" sz="5000" b="1" dirty="0" smtClean="0">
                <a:solidFill>
                  <a:srgbClr val="000000"/>
                </a:solidFill>
              </a:rPr>
              <a:t>he </a:t>
            </a:r>
            <a:r>
              <a:rPr lang="en-US" sz="5000" b="1" dirty="0" smtClean="0">
                <a:solidFill>
                  <a:srgbClr val="000000"/>
                </a:solidFill>
              </a:rPr>
              <a:t>want?</a:t>
            </a:r>
            <a:endParaRPr lang="en-US" sz="5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438400"/>
            <a:ext cx="6324601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000" b="1" dirty="0" smtClean="0">
                <a:solidFill>
                  <a:srgbClr val="000000"/>
                </a:solidFill>
              </a:rPr>
              <a:t>__ ____ soup.</a:t>
            </a:r>
            <a:endParaRPr lang="en-US" sz="50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542141"/>
            <a:ext cx="2068416" cy="3163459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799" y="1295400"/>
            <a:ext cx="6324601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000" b="1" dirty="0" smtClean="0">
                <a:solidFill>
                  <a:srgbClr val="000000"/>
                </a:solidFill>
              </a:rPr>
              <a:t>____ </a:t>
            </a:r>
            <a:r>
              <a:rPr lang="en-US" sz="5000" b="1" dirty="0" smtClean="0">
                <a:solidFill>
                  <a:srgbClr val="000000"/>
                </a:solidFill>
              </a:rPr>
              <a:t>____</a:t>
            </a:r>
            <a:r>
              <a:rPr lang="en-US" sz="5000" b="1" dirty="0" smtClean="0">
                <a:solidFill>
                  <a:srgbClr val="000000"/>
                </a:solidFill>
              </a:rPr>
              <a:t> </a:t>
            </a:r>
            <a:r>
              <a:rPr lang="en-US" sz="5000" b="1" dirty="0" smtClean="0">
                <a:solidFill>
                  <a:srgbClr val="000000"/>
                </a:solidFill>
              </a:rPr>
              <a:t>she </a:t>
            </a:r>
            <a:r>
              <a:rPr lang="en-US" sz="5000" b="1" dirty="0" smtClean="0">
                <a:solidFill>
                  <a:srgbClr val="000000"/>
                </a:solidFill>
              </a:rPr>
              <a:t>____?</a:t>
            </a:r>
            <a:endParaRPr lang="en-US" sz="5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438400"/>
            <a:ext cx="6324601" cy="990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5000" b="1" dirty="0" smtClean="0">
                <a:solidFill>
                  <a:srgbClr val="000000"/>
                </a:solidFill>
              </a:rPr>
              <a:t>___ ____ soup.</a:t>
            </a:r>
            <a:endParaRPr lang="en-US" sz="5000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131" y="3505200"/>
            <a:ext cx="2130669" cy="3258671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400" b="1" dirty="0" smtClean="0"/>
              <a:t>Food </a:t>
            </a:r>
            <a:r>
              <a:rPr lang="ko-KR" sz="5400" b="1" dirty="0" smtClean="0"/>
              <a:t>음식</a:t>
            </a:r>
            <a:endParaRPr lang="en-US" sz="5400" b="1" dirty="0"/>
          </a:p>
        </p:txBody>
      </p:sp>
      <p:sp>
        <p:nvSpPr>
          <p:cNvPr id="15" name="Rectangle 14">
            <a:hlinkClick r:id="rId4" action="ppaction://hlinksldjump"/>
          </p:cNvPr>
          <p:cNvSpPr/>
          <p:nvPr/>
        </p:nvSpPr>
        <p:spPr>
          <a:xfrm>
            <a:off x="8534400" y="6248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256</Words>
  <Application>Microsoft Macintosh PowerPoint</Application>
  <PresentationFormat>On-screen Show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15</cp:revision>
  <dcterms:created xsi:type="dcterms:W3CDTF">2011-12-28T02:32:10Z</dcterms:created>
  <dcterms:modified xsi:type="dcterms:W3CDTF">2011-12-28T04:19:31Z</dcterms:modified>
</cp:coreProperties>
</file>