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slides/slide5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slideLayouts/slideLayout3.xml" ContentType="application/vnd.openxmlformats-officedocument.presentationml.slideLayout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Default Extension="png" ContentType="image/png"/>
  <Override PartName="/docProps/core.xml" ContentType="application/vnd.openxmlformats-package.core-properties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Masters/slideMaster1.xml" ContentType="application/vnd.openxmlformats-officedocument.presentationml.slideMaster+xml"/>
  <Override PartName="/ppt/viewProps.xml" ContentType="application/vnd.openxmlformats-officedocument.presentationml.viewProps+xml"/>
  <Default Extension="bin" ContentType="application/vnd.openxmlformats-officedocument.presentationml.printerSettings"/>
  <Default Extension="rels" ContentType="application/vnd.openxmlformats-package.relationships+xml"/>
  <Override PartName="/ppt/slides/slide9.xml" ContentType="application/vnd.openxmlformats-officedocument.presentationml.slide+xml"/>
  <Override PartName="/ppt/slides/slide6.xml" ContentType="application/vnd.openxmlformats-officedocument.presentationml.slide+xml"/>
  <Override PartName="/ppt/slides/slide1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7" r:id="rId2"/>
    <p:sldId id="258" r:id="rId3"/>
    <p:sldId id="259" r:id="rId4"/>
    <p:sldId id="260" r:id="rId5"/>
    <p:sldId id="262" r:id="rId6"/>
    <p:sldId id="261" r:id="rId7"/>
    <p:sldId id="263" r:id="rId8"/>
    <p:sldId id="264" r:id="rId9"/>
    <p:sldId id="265" r:id="rId10"/>
    <p:sldId id="267" r:id="rId11"/>
    <p:sldId id="268" r:id="rId12"/>
    <p:sldId id="266" r:id="rId1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5620"/>
    <p:restoredTop sz="94660"/>
  </p:normalViewPr>
  <p:slideViewPr>
    <p:cSldViewPr snapToObjects="1">
      <p:cViewPr varScale="1">
        <p:scale>
          <a:sx n="98" d="100"/>
          <a:sy n="98" d="100"/>
        </p:scale>
        <p:origin x="-64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4" Type="http://schemas.openxmlformats.org/officeDocument/2006/relationships/printerSettings" Target="printerSettings/printerSettings1.bin"/><Relationship Id="rId4" Type="http://schemas.openxmlformats.org/officeDocument/2006/relationships/slide" Target="slides/slide3.xml"/><Relationship Id="rId7" Type="http://schemas.openxmlformats.org/officeDocument/2006/relationships/slide" Target="slides/slide6.xml"/><Relationship Id="rId11" Type="http://schemas.openxmlformats.org/officeDocument/2006/relationships/slide" Target="slides/slide1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6" Type="http://schemas.openxmlformats.org/officeDocument/2006/relationships/viewProps" Target="viewProps.xml"/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0" Type="http://schemas.openxmlformats.org/officeDocument/2006/relationships/slide" Target="slides/slide9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9" Type="http://schemas.openxmlformats.org/officeDocument/2006/relationships/slide" Target="slides/slide8.xml"/><Relationship Id="rId3" Type="http://schemas.openxmlformats.org/officeDocument/2006/relationships/slide" Target="slides/slide2.xml"/><Relationship Id="rId18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C5F41A-FBBF-474C-8EF7-A66271B9CB4A}" type="datetimeFigureOut">
              <a:rPr lang="en-US" smtClean="0"/>
              <a:t>12/28/11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5C983-2D90-8341-A54B-E3B37A2B211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C5F41A-FBBF-474C-8EF7-A66271B9CB4A}" type="datetimeFigureOut">
              <a:rPr lang="en-US" smtClean="0"/>
              <a:t>12/28/11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5C983-2D90-8341-A54B-E3B37A2B211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C5F41A-FBBF-474C-8EF7-A66271B9CB4A}" type="datetimeFigureOut">
              <a:rPr lang="en-US" smtClean="0"/>
              <a:t>12/28/11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5C983-2D90-8341-A54B-E3B37A2B211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C5F41A-FBBF-474C-8EF7-A66271B9CB4A}" type="datetimeFigureOut">
              <a:rPr lang="en-US" smtClean="0"/>
              <a:t>12/28/11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5C983-2D90-8341-A54B-E3B37A2B211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C5F41A-FBBF-474C-8EF7-A66271B9CB4A}" type="datetimeFigureOut">
              <a:rPr lang="en-US" smtClean="0"/>
              <a:t>12/28/11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5C983-2D90-8341-A54B-E3B37A2B211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C5F41A-FBBF-474C-8EF7-A66271B9CB4A}" type="datetimeFigureOut">
              <a:rPr lang="en-US" smtClean="0"/>
              <a:t>12/28/11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5C983-2D90-8341-A54B-E3B37A2B211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C5F41A-FBBF-474C-8EF7-A66271B9CB4A}" type="datetimeFigureOut">
              <a:rPr lang="en-US" smtClean="0"/>
              <a:t>12/28/11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5C983-2D90-8341-A54B-E3B37A2B211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C5F41A-FBBF-474C-8EF7-A66271B9CB4A}" type="datetimeFigureOut">
              <a:rPr lang="en-US" smtClean="0"/>
              <a:t>12/28/11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5C983-2D90-8341-A54B-E3B37A2B211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C5F41A-FBBF-474C-8EF7-A66271B9CB4A}" type="datetimeFigureOut">
              <a:rPr lang="en-US" smtClean="0"/>
              <a:t>12/28/11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5C983-2D90-8341-A54B-E3B37A2B211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C5F41A-FBBF-474C-8EF7-A66271B9CB4A}" type="datetimeFigureOut">
              <a:rPr lang="en-US" smtClean="0"/>
              <a:t>12/28/11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5C983-2D90-8341-A54B-E3B37A2B211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C5F41A-FBBF-474C-8EF7-A66271B9CB4A}" type="datetimeFigureOut">
              <a:rPr lang="en-US" smtClean="0"/>
              <a:t>12/28/11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5C983-2D90-8341-A54B-E3B37A2B211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C5F41A-FBBF-474C-8EF7-A66271B9CB4A}" type="datetimeFigureOut">
              <a:rPr lang="en-US" smtClean="0"/>
              <a:t>12/28/11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B5C983-2D90-8341-A54B-E3B37A2B2119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4" Type="http://schemas.openxmlformats.org/officeDocument/2006/relationships/image" Target="../media/image3.png"/><Relationship Id="rId10" Type="http://schemas.openxmlformats.org/officeDocument/2006/relationships/image" Target="../media/image9.png"/><Relationship Id="rId5" Type="http://schemas.openxmlformats.org/officeDocument/2006/relationships/image" Target="../media/image4.png"/><Relationship Id="rId7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9" Type="http://schemas.openxmlformats.org/officeDocument/2006/relationships/image" Target="../media/image8.png"/><Relationship Id="rId3" Type="http://schemas.openxmlformats.org/officeDocument/2006/relationships/image" Target="../media/image2.png"/><Relationship Id="rId6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4" Type="http://schemas.openxmlformats.org/officeDocument/2006/relationships/image" Target="../media/image20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2.png"/><Relationship Id="rId3" Type="http://schemas.openxmlformats.org/officeDocument/2006/relationships/image" Target="../media/image19.png"/><Relationship Id="rId5" Type="http://schemas.openxmlformats.org/officeDocument/2006/relationships/image" Target="../media/image21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4" Type="http://schemas.openxmlformats.org/officeDocument/2006/relationships/image" Target="../media/image22.png"/><Relationship Id="rId5" Type="http://schemas.openxmlformats.org/officeDocument/2006/relationships/image" Target="../media/image23.png"/><Relationship Id="rId7" Type="http://schemas.openxmlformats.org/officeDocument/2006/relationships/image" Target="../media/image25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2.png"/><Relationship Id="rId3" Type="http://schemas.openxmlformats.org/officeDocument/2006/relationships/image" Target="../media/image20.png"/><Relationship Id="rId6" Type="http://schemas.openxmlformats.org/officeDocument/2006/relationships/image" Target="../media/image24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4" Type="http://schemas.openxmlformats.org/officeDocument/2006/relationships/image" Target="../media/image17.png"/><Relationship Id="rId10" Type="http://schemas.openxmlformats.org/officeDocument/2006/relationships/image" Target="../media/image6.png"/><Relationship Id="rId5" Type="http://schemas.openxmlformats.org/officeDocument/2006/relationships/image" Target="../media/image18.png"/><Relationship Id="rId7" Type="http://schemas.openxmlformats.org/officeDocument/2006/relationships/image" Target="../media/image3.png"/><Relationship Id="rId11" Type="http://schemas.openxmlformats.org/officeDocument/2006/relationships/image" Target="../media/image7.png"/><Relationship Id="rId1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Relationship Id="rId9" Type="http://schemas.openxmlformats.org/officeDocument/2006/relationships/image" Target="../media/image5.png"/><Relationship Id="rId3" Type="http://schemas.openxmlformats.org/officeDocument/2006/relationships/image" Target="../media/image16.png"/><Relationship Id="rId6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4" Type="http://schemas.openxmlformats.org/officeDocument/2006/relationships/image" Target="../media/image3.png"/><Relationship Id="rId10" Type="http://schemas.openxmlformats.org/officeDocument/2006/relationships/image" Target="../media/image11.png"/><Relationship Id="rId5" Type="http://schemas.openxmlformats.org/officeDocument/2006/relationships/image" Target="../media/image4.png"/><Relationship Id="rId7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9" Type="http://schemas.openxmlformats.org/officeDocument/2006/relationships/image" Target="../media/image10.png"/><Relationship Id="rId3" Type="http://schemas.openxmlformats.org/officeDocument/2006/relationships/image" Target="../media/image2.png"/><Relationship Id="rId6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image" Target="../media/image14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2.png"/><Relationship Id="rId3" Type="http://schemas.openxmlformats.org/officeDocument/2006/relationships/image" Target="../media/image13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4" Type="http://schemas.openxmlformats.org/officeDocument/2006/relationships/image" Target="../media/image16.png"/><Relationship Id="rId5" Type="http://schemas.openxmlformats.org/officeDocument/2006/relationships/image" Target="../media/image17.png"/><Relationship Id="rId7" Type="http://schemas.openxmlformats.org/officeDocument/2006/relationships/image" Target="../media/image19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2.png"/><Relationship Id="rId3" Type="http://schemas.openxmlformats.org/officeDocument/2006/relationships/image" Target="../media/image15.png"/><Relationship Id="rId6" Type="http://schemas.openxmlformats.org/officeDocument/2006/relationships/image" Target="../media/image18.png"/></Relationships>
</file>

<file path=ppt/slides/_rels/slide5.xml.rels><?xml version="1.0" encoding="UTF-8" standalone="yes"?>
<Relationships xmlns="http://schemas.openxmlformats.org/package/2006/relationships"><Relationship Id="rId6" Type="http://schemas.openxmlformats.org/officeDocument/2006/relationships/image" Target="../media/image18.png"/><Relationship Id="rId4" Type="http://schemas.openxmlformats.org/officeDocument/2006/relationships/image" Target="../media/image16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2.png"/><Relationship Id="rId3" Type="http://schemas.openxmlformats.org/officeDocument/2006/relationships/image" Target="../media/image15.png"/><Relationship Id="rId5" Type="http://schemas.openxmlformats.org/officeDocument/2006/relationships/image" Target="../media/image17.png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image" Target="../media/image20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2.png"/><Relationship Id="rId3" Type="http://schemas.openxmlformats.org/officeDocument/2006/relationships/image" Target="../media/image19.png"/><Relationship Id="rId5" Type="http://schemas.openxmlformats.org/officeDocument/2006/relationships/image" Target="../media/image21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4" Type="http://schemas.openxmlformats.org/officeDocument/2006/relationships/image" Target="../media/image22.png"/><Relationship Id="rId5" Type="http://schemas.openxmlformats.org/officeDocument/2006/relationships/image" Target="../media/image23.png"/><Relationship Id="rId7" Type="http://schemas.openxmlformats.org/officeDocument/2006/relationships/image" Target="../media/image25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2.png"/><Relationship Id="rId3" Type="http://schemas.openxmlformats.org/officeDocument/2006/relationships/image" Target="../media/image20.png"/><Relationship Id="rId6" Type="http://schemas.openxmlformats.org/officeDocument/2006/relationships/image" Target="../media/image24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/>
        </p:nvPicPr>
        <p:blipFill>
          <a:blip r:embed="rId2">
            <a:alphaModFix amt="48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Title 2"/>
          <p:cNvSpPr txBox="1">
            <a:spLocks/>
          </p:cNvSpPr>
          <p:nvPr/>
        </p:nvSpPr>
        <p:spPr>
          <a:xfrm>
            <a:off x="4648200" y="0"/>
            <a:ext cx="4495800" cy="7620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Autofit/>
          </a:bodyPr>
          <a:lstStyle/>
          <a:p>
            <a:pPr lvl="0" algn="ctr">
              <a:spcBef>
                <a:spcPct val="0"/>
              </a:spcBef>
            </a:pPr>
            <a:r>
              <a:rPr lang="en-US" sz="4000" b="1" dirty="0" smtClean="0"/>
              <a:t>Food </a:t>
            </a:r>
            <a:r>
              <a:rPr lang="ko-KR" sz="4000" b="1" dirty="0" smtClean="0"/>
              <a:t>음식</a:t>
            </a:r>
            <a:endParaRPr kumimoji="0" lang="en-US" sz="4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352424"/>
            <a:ext cx="1270000" cy="1819776"/>
          </a:xfrm>
          <a:prstGeom prst="rect">
            <a:avLst/>
          </a:prstGeom>
          <a:ln w="57150" cmpd="sng">
            <a:solidFill>
              <a:schemeClr val="tx1"/>
            </a:solidFill>
          </a:ln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00200" y="4352424"/>
            <a:ext cx="1270000" cy="1819776"/>
          </a:xfrm>
          <a:prstGeom prst="rect">
            <a:avLst/>
          </a:prstGeom>
          <a:ln w="57150" cmpd="sng">
            <a:solidFill>
              <a:schemeClr val="tx1"/>
            </a:solidFill>
          </a:ln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149600" y="4343400"/>
            <a:ext cx="1270000" cy="1819776"/>
          </a:xfrm>
          <a:prstGeom prst="rect">
            <a:avLst/>
          </a:prstGeom>
          <a:ln w="57150" cmpd="sng">
            <a:solidFill>
              <a:schemeClr val="tx1"/>
            </a:solidFill>
          </a:ln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724400" y="4352424"/>
            <a:ext cx="1270000" cy="1819776"/>
          </a:xfrm>
          <a:prstGeom prst="rect">
            <a:avLst/>
          </a:prstGeom>
          <a:ln w="57150" cmpd="sng">
            <a:solidFill>
              <a:schemeClr val="tx1"/>
            </a:solidFill>
          </a:ln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273800" y="4343400"/>
            <a:ext cx="1270000" cy="1819776"/>
          </a:xfrm>
          <a:prstGeom prst="rect">
            <a:avLst/>
          </a:prstGeom>
          <a:ln w="57150" cmpd="sng">
            <a:solidFill>
              <a:schemeClr val="tx1"/>
            </a:solidFill>
          </a:ln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797800" y="4343400"/>
            <a:ext cx="1270000" cy="1819776"/>
          </a:xfrm>
          <a:prstGeom prst="rect">
            <a:avLst/>
          </a:prstGeom>
          <a:ln w="57150" cmpd="sng">
            <a:solidFill>
              <a:schemeClr val="tx1"/>
            </a:solidFill>
          </a:ln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52400" y="3924300"/>
            <a:ext cx="8794416" cy="2247900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4242" y="914400"/>
            <a:ext cx="9109758" cy="2590800"/>
          </a:xfrm>
          <a:prstGeom prst="rect">
            <a:avLst/>
          </a:prstGeom>
        </p:spPr>
      </p:pic>
      <p:sp>
        <p:nvSpPr>
          <p:cNvPr id="22" name="Title 2"/>
          <p:cNvSpPr txBox="1">
            <a:spLocks/>
          </p:cNvSpPr>
          <p:nvPr/>
        </p:nvSpPr>
        <p:spPr>
          <a:xfrm>
            <a:off x="0" y="0"/>
            <a:ext cx="3657600" cy="660976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rmAutofit fontScale="90000" lnSpcReduction="10000"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Review </a:t>
            </a:r>
            <a:r>
              <a:rPr kumimoji="0" lang="ko-KR" alt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리뷰</a:t>
            </a:r>
            <a:endParaRPr kumimoji="0" lang="en-US" sz="4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/>
        </p:nvPicPr>
        <p:blipFill>
          <a:blip r:embed="rId2">
            <a:alphaModFix amt="48000"/>
          </a:blip>
          <a:stretch>
            <a:fillRect/>
          </a:stretch>
        </p:blipFill>
        <p:spPr>
          <a:xfrm>
            <a:off x="0" y="-12700"/>
            <a:ext cx="9154798" cy="6870700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200" y="2667000"/>
            <a:ext cx="9144000" cy="3581400"/>
          </a:xfrm>
          <a:prstGeom prst="rect">
            <a:avLst/>
          </a:prstGeom>
        </p:spPr>
      </p:pic>
      <p:pic>
        <p:nvPicPr>
          <p:cNvPr id="28" name="Picture 2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96000" y="37140"/>
            <a:ext cx="3035232" cy="110586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60271" y="1143000"/>
            <a:ext cx="9191503" cy="1593850"/>
          </a:xfrm>
          <a:prstGeom prst="rect">
            <a:avLst/>
          </a:prstGeom>
        </p:spPr>
      </p:pic>
      <p:sp>
        <p:nvSpPr>
          <p:cNvPr id="8" name="Title 2"/>
          <p:cNvSpPr txBox="1">
            <a:spLocks/>
          </p:cNvSpPr>
          <p:nvPr/>
        </p:nvSpPr>
        <p:spPr>
          <a:xfrm>
            <a:off x="0" y="0"/>
            <a:ext cx="3657600" cy="660976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rmAutofit fontScale="90000" lnSpcReduction="10000"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Review </a:t>
            </a:r>
            <a:r>
              <a:rPr kumimoji="0" lang="ko-KR" alt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리뷰</a:t>
            </a:r>
            <a:endParaRPr kumimoji="0" lang="en-US" sz="4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/>
        </p:nvPicPr>
        <p:blipFill>
          <a:blip r:embed="rId2">
            <a:alphaModFix amt="48000"/>
          </a:blip>
          <a:stretch>
            <a:fillRect/>
          </a:stretch>
        </p:blipFill>
        <p:spPr>
          <a:xfrm>
            <a:off x="0" y="-12700"/>
            <a:ext cx="9154798" cy="6870700"/>
          </a:xfrm>
          <a:prstGeom prst="rect">
            <a:avLst/>
          </a:prstGeom>
        </p:spPr>
      </p:pic>
      <p:pic>
        <p:nvPicPr>
          <p:cNvPr id="28" name="Picture 2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0" y="37140"/>
            <a:ext cx="3035232" cy="110586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914400"/>
            <a:ext cx="9131232" cy="228600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3695700"/>
            <a:ext cx="2286000" cy="1714500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133600" y="3695700"/>
            <a:ext cx="2286000" cy="1714500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495800" y="3695700"/>
            <a:ext cx="2286000" cy="171450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858000" y="3695700"/>
            <a:ext cx="2286000" cy="1714500"/>
          </a:xfrm>
          <a:prstGeom prst="rect">
            <a:avLst/>
          </a:prstGeom>
        </p:spPr>
      </p:pic>
      <p:sp>
        <p:nvSpPr>
          <p:cNvPr id="11" name="Title 2"/>
          <p:cNvSpPr txBox="1">
            <a:spLocks/>
          </p:cNvSpPr>
          <p:nvPr/>
        </p:nvSpPr>
        <p:spPr>
          <a:xfrm>
            <a:off x="0" y="0"/>
            <a:ext cx="3657600" cy="660976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rmAutofit fontScale="90000" lnSpcReduction="10000"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Review </a:t>
            </a:r>
            <a:r>
              <a:rPr kumimoji="0" lang="ko-KR" alt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리뷰</a:t>
            </a:r>
            <a:endParaRPr kumimoji="0" lang="en-US" sz="4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0" y="5029200"/>
            <a:ext cx="1834795" cy="1805392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10400" y="5029200"/>
            <a:ext cx="1858585" cy="1828800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72000" y="2667000"/>
            <a:ext cx="1809158" cy="1949450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944998" y="2698750"/>
            <a:ext cx="1839598" cy="1949450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6200" y="228600"/>
            <a:ext cx="1656758" cy="1866409"/>
          </a:xfrm>
          <a:prstGeom prst="rect">
            <a:avLst/>
          </a:prstGeom>
          <a:ln w="57150" cmpd="sng">
            <a:solidFill>
              <a:schemeClr val="tx1"/>
            </a:solidFill>
          </a:ln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286000" y="273050"/>
            <a:ext cx="1656758" cy="1866409"/>
          </a:xfrm>
          <a:prstGeom prst="rect">
            <a:avLst/>
          </a:prstGeom>
          <a:ln w="57150" cmpd="sng">
            <a:solidFill>
              <a:schemeClr val="tx1"/>
            </a:solidFill>
          </a:ln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572000" y="273050"/>
            <a:ext cx="1656758" cy="1866409"/>
          </a:xfrm>
          <a:prstGeom prst="rect">
            <a:avLst/>
          </a:prstGeom>
          <a:ln w="57150" cmpd="sng">
            <a:solidFill>
              <a:schemeClr val="tx1"/>
            </a:solidFill>
          </a:ln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6200" y="2743200"/>
            <a:ext cx="1676400" cy="1876636"/>
          </a:xfrm>
          <a:prstGeom prst="rect">
            <a:avLst/>
          </a:prstGeom>
          <a:ln w="57150" cmpd="sng">
            <a:solidFill>
              <a:schemeClr val="tx1"/>
            </a:solidFill>
          </a:ln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286000" y="2667000"/>
            <a:ext cx="1676400" cy="1876636"/>
          </a:xfrm>
          <a:prstGeom prst="rect">
            <a:avLst/>
          </a:prstGeom>
          <a:ln w="57150" cmpd="sng">
            <a:solidFill>
              <a:schemeClr val="tx1"/>
            </a:solidFill>
          </a:ln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944998" y="240014"/>
            <a:ext cx="1709424" cy="1913605"/>
          </a:xfrm>
          <a:prstGeom prst="rect">
            <a:avLst/>
          </a:prstGeom>
          <a:ln w="57150" cmpd="sng">
            <a:solidFill>
              <a:schemeClr val="tx1"/>
            </a:solidFill>
          </a:ln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12"/>
          <a:srcRect l="12428" t="6970" r="22283" b="67805"/>
          <a:stretch>
            <a:fillRect/>
          </a:stretch>
        </p:blipFill>
        <p:spPr>
          <a:xfrm>
            <a:off x="49742" y="5105400"/>
            <a:ext cx="4369858" cy="1295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/>
        </p:nvPicPr>
        <p:blipFill>
          <a:blip r:embed="rId2">
            <a:alphaModFix amt="48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Title 2"/>
          <p:cNvSpPr txBox="1">
            <a:spLocks/>
          </p:cNvSpPr>
          <p:nvPr/>
        </p:nvSpPr>
        <p:spPr>
          <a:xfrm>
            <a:off x="4648200" y="-76200"/>
            <a:ext cx="4495800" cy="7620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Autofit/>
          </a:bodyPr>
          <a:lstStyle/>
          <a:p>
            <a:pPr lvl="0" algn="ctr">
              <a:spcBef>
                <a:spcPct val="0"/>
              </a:spcBef>
            </a:pPr>
            <a:r>
              <a:rPr lang="en-US" sz="4000" b="1" dirty="0" smtClean="0"/>
              <a:t>Food </a:t>
            </a:r>
            <a:r>
              <a:rPr lang="ko-KR" sz="4000" b="1" dirty="0" smtClean="0"/>
              <a:t>음식</a:t>
            </a:r>
            <a:endParaRPr kumimoji="0" lang="en-US" sz="4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657600"/>
            <a:ext cx="1270000" cy="2295024"/>
          </a:xfrm>
          <a:prstGeom prst="rect">
            <a:avLst/>
          </a:prstGeom>
          <a:ln w="57150" cmpd="sng">
            <a:solidFill>
              <a:schemeClr val="tx1"/>
            </a:solidFill>
          </a:ln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00200" y="3657600"/>
            <a:ext cx="1270000" cy="2295024"/>
          </a:xfrm>
          <a:prstGeom prst="rect">
            <a:avLst/>
          </a:prstGeom>
          <a:ln w="57150" cmpd="sng">
            <a:solidFill>
              <a:schemeClr val="tx1"/>
            </a:solidFill>
          </a:ln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149600" y="3648576"/>
            <a:ext cx="1270000" cy="2295024"/>
          </a:xfrm>
          <a:prstGeom prst="rect">
            <a:avLst/>
          </a:prstGeom>
          <a:ln w="57150" cmpd="sng">
            <a:solidFill>
              <a:schemeClr val="tx1"/>
            </a:solidFill>
          </a:ln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724400" y="3657600"/>
            <a:ext cx="1270000" cy="2295024"/>
          </a:xfrm>
          <a:prstGeom prst="rect">
            <a:avLst/>
          </a:prstGeom>
          <a:ln w="57150" cmpd="sng">
            <a:solidFill>
              <a:schemeClr val="tx1"/>
            </a:solidFill>
          </a:ln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273800" y="3648576"/>
            <a:ext cx="1270000" cy="2295024"/>
          </a:xfrm>
          <a:prstGeom prst="rect">
            <a:avLst/>
          </a:prstGeom>
          <a:ln w="57150" cmpd="sng">
            <a:solidFill>
              <a:schemeClr val="tx1"/>
            </a:solidFill>
          </a:ln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797800" y="3648576"/>
            <a:ext cx="1270000" cy="2295024"/>
          </a:xfrm>
          <a:prstGeom prst="rect">
            <a:avLst/>
          </a:prstGeom>
          <a:ln w="57150" cmpd="sng">
            <a:solidFill>
              <a:schemeClr val="tx1"/>
            </a:solidFill>
          </a:ln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-73479" y="3505200"/>
            <a:ext cx="9217479" cy="2508250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8100" y="762000"/>
            <a:ext cx="9029700" cy="2631219"/>
          </a:xfrm>
          <a:prstGeom prst="rect">
            <a:avLst/>
          </a:prstGeom>
        </p:spPr>
      </p:pic>
      <p:sp>
        <p:nvSpPr>
          <p:cNvPr id="22" name="Title 2"/>
          <p:cNvSpPr txBox="1">
            <a:spLocks/>
          </p:cNvSpPr>
          <p:nvPr/>
        </p:nvSpPr>
        <p:spPr>
          <a:xfrm>
            <a:off x="0" y="0"/>
            <a:ext cx="3657600" cy="660976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rmAutofit fontScale="90000" lnSpcReduction="10000"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Review </a:t>
            </a:r>
            <a:r>
              <a:rPr kumimoji="0" lang="ko-KR" alt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리뷰</a:t>
            </a:r>
            <a:endParaRPr kumimoji="0" lang="en-US" sz="4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>
          <a:blip r:embed="rId2">
            <a:alphaModFix amt="48000"/>
          </a:blip>
          <a:stretch>
            <a:fillRect/>
          </a:stretch>
        </p:blipFill>
        <p:spPr>
          <a:xfrm>
            <a:off x="0" y="-12700"/>
            <a:ext cx="9154798" cy="6870700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Title 2"/>
          <p:cNvSpPr txBox="1">
            <a:spLocks/>
          </p:cNvSpPr>
          <p:nvPr/>
        </p:nvSpPr>
        <p:spPr>
          <a:xfrm>
            <a:off x="0" y="0"/>
            <a:ext cx="4495800" cy="7620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Autofit/>
          </a:bodyPr>
          <a:lstStyle/>
          <a:p>
            <a:pPr lvl="0" algn="ctr">
              <a:spcBef>
                <a:spcPct val="0"/>
              </a:spcBef>
            </a:pPr>
            <a:r>
              <a:rPr lang="en-US" sz="4000" b="1" dirty="0" smtClean="0"/>
              <a:t>Fruit </a:t>
            </a:r>
            <a:r>
              <a:rPr lang="en-US" sz="4000" dirty="0" err="1" smtClean="0"/>
              <a:t>과일</a:t>
            </a:r>
            <a:endParaRPr kumimoji="0" lang="en-US" sz="4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Title 2"/>
          <p:cNvSpPr txBox="1">
            <a:spLocks/>
          </p:cNvSpPr>
          <p:nvPr/>
        </p:nvSpPr>
        <p:spPr>
          <a:xfrm>
            <a:off x="5257800" y="76200"/>
            <a:ext cx="3124200" cy="660976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rmAutofit fontScale="97500" lnSpcReduction="10000"/>
          </a:bodyPr>
          <a:lstStyle/>
          <a:p>
            <a:pPr lvl="0" algn="ctr">
              <a:spcBef>
                <a:spcPct val="0"/>
              </a:spcBef>
            </a:pPr>
            <a:r>
              <a:rPr lang="en-US" sz="4000" noProof="0" dirty="0" smtClean="0"/>
              <a:t>Objectives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300" y="5410200"/>
            <a:ext cx="9029700" cy="1655445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76200" y="2362200"/>
            <a:ext cx="9220200" cy="2514600"/>
          </a:xfrm>
          <a:prstGeom prst="rect">
            <a:avLst/>
          </a:prstGeom>
        </p:spPr>
      </p:pic>
      <p:sp>
        <p:nvSpPr>
          <p:cNvPr id="12" name="Title 2"/>
          <p:cNvSpPr txBox="1">
            <a:spLocks/>
          </p:cNvSpPr>
          <p:nvPr/>
        </p:nvSpPr>
        <p:spPr>
          <a:xfrm>
            <a:off x="4876800" y="1853624"/>
            <a:ext cx="2362200" cy="660976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rmAutofit fontScale="97500" lnSpcReduction="10000"/>
          </a:bodyPr>
          <a:lstStyle/>
          <a:p>
            <a:pPr lvl="0" algn="ctr">
              <a:spcBef>
                <a:spcPct val="0"/>
              </a:spcBef>
            </a:pPr>
            <a:r>
              <a:rPr lang="en-US" sz="4000" b="1" dirty="0" smtClean="0">
                <a:solidFill>
                  <a:srgbClr val="000000"/>
                </a:solidFill>
              </a:rPr>
              <a:t>A(</a:t>
            </a:r>
            <a:r>
              <a:rPr lang="ko-KR" altLang="en-US" sz="4000" dirty="0" smtClean="0">
                <a:solidFill>
                  <a:srgbClr val="000000"/>
                </a:solidFill>
              </a:rPr>
              <a:t>답변</a:t>
            </a:r>
            <a:r>
              <a:rPr lang="en-US" altLang="ko-KR" sz="4000" dirty="0" smtClean="0">
                <a:solidFill>
                  <a:srgbClr val="000000"/>
                </a:solidFill>
              </a:rPr>
              <a:t>)</a:t>
            </a:r>
            <a:endParaRPr lang="en-US" sz="4000" noProof="0" dirty="0" smtClean="0"/>
          </a:p>
        </p:txBody>
      </p:sp>
      <p:sp>
        <p:nvSpPr>
          <p:cNvPr id="13" name="Title 2"/>
          <p:cNvSpPr txBox="1">
            <a:spLocks/>
          </p:cNvSpPr>
          <p:nvPr/>
        </p:nvSpPr>
        <p:spPr>
          <a:xfrm>
            <a:off x="1828800" y="1929824"/>
            <a:ext cx="2324100" cy="660976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rmAutofit fontScale="97500" lnSpcReduction="10000"/>
          </a:bodyPr>
          <a:lstStyle/>
          <a:p>
            <a:pPr lvl="0" algn="ctr">
              <a:spcBef>
                <a:spcPct val="0"/>
              </a:spcBef>
            </a:pPr>
            <a:r>
              <a:rPr lang="en-US" sz="4000" b="1" dirty="0" smtClean="0">
                <a:solidFill>
                  <a:srgbClr val="000000"/>
                </a:solidFill>
              </a:rPr>
              <a:t>Q(</a:t>
            </a:r>
            <a:r>
              <a:rPr lang="ko-KR" altLang="en-US" sz="4000" dirty="0" smtClean="0">
                <a:solidFill>
                  <a:srgbClr val="000000"/>
                </a:solidFill>
              </a:rPr>
              <a:t>문제</a:t>
            </a:r>
            <a:r>
              <a:rPr lang="en-US" altLang="ko-KR" sz="4000" dirty="0" smtClean="0">
                <a:solidFill>
                  <a:srgbClr val="000000"/>
                </a:solidFill>
              </a:rPr>
              <a:t>) </a:t>
            </a:r>
            <a:endParaRPr lang="en-US" sz="4000" noProof="0" dirty="0" smtClean="0"/>
          </a:p>
        </p:txBody>
      </p:sp>
      <p:sp>
        <p:nvSpPr>
          <p:cNvPr id="17" name="Title 2"/>
          <p:cNvSpPr txBox="1">
            <a:spLocks/>
          </p:cNvSpPr>
          <p:nvPr/>
        </p:nvSpPr>
        <p:spPr>
          <a:xfrm>
            <a:off x="0" y="940088"/>
            <a:ext cx="2667000" cy="9144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rmAutofit fontScale="82500" lnSpcReduction="20000"/>
          </a:bodyPr>
          <a:lstStyle/>
          <a:p>
            <a:pPr lvl="0">
              <a:spcBef>
                <a:spcPct val="0"/>
              </a:spcBef>
              <a:defRPr/>
            </a:pPr>
            <a:r>
              <a:rPr lang="en-US" sz="4000" dirty="0">
                <a:solidFill>
                  <a:srgbClr val="000000"/>
                </a:solidFill>
              </a:rPr>
              <a:t>SWBAT: </a:t>
            </a:r>
          </a:p>
          <a:p>
            <a:pPr lvl="0">
              <a:spcBef>
                <a:spcPct val="0"/>
              </a:spcBef>
              <a:defRPr/>
            </a:pPr>
            <a:r>
              <a:rPr lang="en-US" sz="4000" dirty="0">
                <a:solidFill>
                  <a:srgbClr val="000000"/>
                </a:solidFill>
              </a:rPr>
              <a:t>Ask/Answer</a:t>
            </a:r>
            <a:endParaRPr lang="en-US" sz="4000" b="1" dirty="0">
              <a:solidFill>
                <a:srgbClr val="000000"/>
              </a:solidFill>
            </a:endParaRPr>
          </a:p>
        </p:txBody>
      </p:sp>
      <p:sp>
        <p:nvSpPr>
          <p:cNvPr id="18" name="Title 2"/>
          <p:cNvSpPr txBox="1">
            <a:spLocks/>
          </p:cNvSpPr>
          <p:nvPr/>
        </p:nvSpPr>
        <p:spPr>
          <a:xfrm>
            <a:off x="152400" y="5131088"/>
            <a:ext cx="990600" cy="583912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rmAutofit fontScale="90000" lnSpcReduction="20000"/>
          </a:bodyPr>
          <a:lstStyle/>
          <a:p>
            <a:pPr lvl="0">
              <a:spcBef>
                <a:spcPct val="0"/>
              </a:spcBef>
              <a:defRPr/>
            </a:pPr>
            <a:r>
              <a:rPr lang="en-US" sz="4000" dirty="0" smtClean="0">
                <a:solidFill>
                  <a:srgbClr val="000000"/>
                </a:solidFill>
              </a:rPr>
              <a:t>Say</a:t>
            </a:r>
            <a:endParaRPr lang="en-US" sz="4000" b="1" dirty="0">
              <a:solidFill>
                <a:srgbClr val="000000"/>
              </a:solidFill>
            </a:endParaRPr>
          </a:p>
        </p:txBody>
      </p:sp>
      <p:sp>
        <p:nvSpPr>
          <p:cNvPr id="19" name="Title 2"/>
          <p:cNvSpPr txBox="1">
            <a:spLocks/>
          </p:cNvSpPr>
          <p:nvPr/>
        </p:nvSpPr>
        <p:spPr>
          <a:xfrm>
            <a:off x="0" y="1828800"/>
            <a:ext cx="990600" cy="583912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rmAutofit fontScale="67500" lnSpcReduction="20000"/>
          </a:bodyPr>
          <a:lstStyle/>
          <a:p>
            <a:pPr lvl="0">
              <a:spcBef>
                <a:spcPct val="0"/>
              </a:spcBef>
              <a:defRPr/>
            </a:pPr>
            <a:r>
              <a:rPr lang="en-US" sz="4000" dirty="0" smtClean="0">
                <a:solidFill>
                  <a:srgbClr val="000000"/>
                </a:solidFill>
              </a:rPr>
              <a:t>Write</a:t>
            </a:r>
            <a:endParaRPr lang="en-US" sz="4000" b="1" dirty="0">
              <a:solidFill>
                <a:srgbClr val="000000"/>
              </a:solidFill>
            </a:endParaRPr>
          </a:p>
        </p:txBody>
      </p:sp>
      <p:sp>
        <p:nvSpPr>
          <p:cNvPr id="20" name="Title 2"/>
          <p:cNvSpPr txBox="1">
            <a:spLocks/>
          </p:cNvSpPr>
          <p:nvPr/>
        </p:nvSpPr>
        <p:spPr>
          <a:xfrm>
            <a:off x="1143000" y="5131088"/>
            <a:ext cx="990600" cy="583912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rmAutofit fontScale="67500" lnSpcReduction="20000"/>
          </a:bodyPr>
          <a:lstStyle/>
          <a:p>
            <a:pPr lvl="0">
              <a:spcBef>
                <a:spcPct val="0"/>
              </a:spcBef>
              <a:defRPr/>
            </a:pPr>
            <a:r>
              <a:rPr lang="en-US" sz="4000" dirty="0" smtClean="0">
                <a:solidFill>
                  <a:srgbClr val="000000"/>
                </a:solidFill>
              </a:rPr>
              <a:t>Write</a:t>
            </a:r>
            <a:endParaRPr lang="en-US" sz="4000" b="1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/>
        </p:nvPicPr>
        <p:blipFill>
          <a:blip r:embed="rId2">
            <a:alphaModFix amt="48000"/>
          </a:blip>
          <a:stretch>
            <a:fillRect/>
          </a:stretch>
        </p:blipFill>
        <p:spPr>
          <a:xfrm>
            <a:off x="0" y="-12700"/>
            <a:ext cx="9154798" cy="6870700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5800" y="4298950"/>
            <a:ext cx="1981200" cy="1949450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19400" y="4298950"/>
            <a:ext cx="1981200" cy="1949450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29200" y="4298950"/>
            <a:ext cx="1981200" cy="1949450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173598" y="4298950"/>
            <a:ext cx="1981200" cy="1949450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  <p:sp>
        <p:nvSpPr>
          <p:cNvPr id="21" name="Title 2"/>
          <p:cNvSpPr txBox="1">
            <a:spLocks/>
          </p:cNvSpPr>
          <p:nvPr/>
        </p:nvSpPr>
        <p:spPr>
          <a:xfrm>
            <a:off x="0" y="0"/>
            <a:ext cx="4495800" cy="6096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Autofit/>
          </a:bodyPr>
          <a:lstStyle/>
          <a:p>
            <a:pPr lvl="0" algn="ctr">
              <a:spcBef>
                <a:spcPct val="0"/>
              </a:spcBef>
            </a:pPr>
            <a:r>
              <a:rPr lang="en-US" sz="3500" dirty="0" smtClean="0">
                <a:solidFill>
                  <a:srgbClr val="FF0000"/>
                </a:solidFill>
              </a:rPr>
              <a:t>Student Book A (24)</a:t>
            </a:r>
            <a:endParaRPr kumimoji="0" lang="en-US" sz="35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22" name="Title 2"/>
          <p:cNvSpPr txBox="1">
            <a:spLocks/>
          </p:cNvSpPr>
          <p:nvPr/>
        </p:nvSpPr>
        <p:spPr>
          <a:xfrm>
            <a:off x="4648200" y="6248400"/>
            <a:ext cx="4495800" cy="6096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Autofit/>
          </a:bodyPr>
          <a:lstStyle/>
          <a:p>
            <a:pPr lvl="0" algn="ctr">
              <a:spcBef>
                <a:spcPct val="0"/>
              </a:spcBef>
            </a:pPr>
            <a:r>
              <a:rPr lang="en-US" sz="3500" dirty="0" smtClean="0">
                <a:solidFill>
                  <a:srgbClr val="FF0000"/>
                </a:solidFill>
              </a:rPr>
              <a:t>Activity Book A (</a:t>
            </a:r>
            <a:r>
              <a:rPr lang="en-US" sz="3500" dirty="0" smtClean="0">
                <a:solidFill>
                  <a:srgbClr val="FF0000"/>
                </a:solidFill>
              </a:rPr>
              <a:t>24</a:t>
            </a:r>
            <a:r>
              <a:rPr lang="en-US" sz="3500" dirty="0" smtClean="0">
                <a:solidFill>
                  <a:srgbClr val="FF0000"/>
                </a:solidFill>
              </a:rPr>
              <a:t>)</a:t>
            </a:r>
            <a:endParaRPr kumimoji="0" lang="en-US" sz="35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27" name="Picture 2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0" y="1219200"/>
            <a:ext cx="9144000" cy="2997200"/>
          </a:xfrm>
          <a:prstGeom prst="rect">
            <a:avLst/>
          </a:prstGeom>
        </p:spPr>
      </p:pic>
      <p:pic>
        <p:nvPicPr>
          <p:cNvPr id="28" name="Picture 27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096000" y="37140"/>
            <a:ext cx="3035232" cy="11058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/>
        </p:nvPicPr>
        <p:blipFill>
          <a:blip r:embed="rId2">
            <a:alphaModFix amt="48000"/>
          </a:blip>
          <a:stretch>
            <a:fillRect/>
          </a:stretch>
        </p:blipFill>
        <p:spPr>
          <a:xfrm>
            <a:off x="0" y="-12700"/>
            <a:ext cx="9154798" cy="6870700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5800" y="4298950"/>
            <a:ext cx="1981200" cy="1949450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19400" y="4298950"/>
            <a:ext cx="1981200" cy="1949450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29200" y="4298950"/>
            <a:ext cx="1981200" cy="1949450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173598" y="4298950"/>
            <a:ext cx="1981200" cy="1949450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  <p:sp>
        <p:nvSpPr>
          <p:cNvPr id="21" name="Title 2"/>
          <p:cNvSpPr txBox="1">
            <a:spLocks/>
          </p:cNvSpPr>
          <p:nvPr/>
        </p:nvSpPr>
        <p:spPr>
          <a:xfrm>
            <a:off x="0" y="0"/>
            <a:ext cx="4495800" cy="6096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Autofit/>
          </a:bodyPr>
          <a:lstStyle/>
          <a:p>
            <a:pPr lvl="0" algn="ctr">
              <a:spcBef>
                <a:spcPct val="0"/>
              </a:spcBef>
            </a:pPr>
            <a:r>
              <a:rPr lang="en-US" sz="3500" dirty="0" smtClean="0">
                <a:solidFill>
                  <a:srgbClr val="FF0000"/>
                </a:solidFill>
              </a:rPr>
              <a:t>Answers</a:t>
            </a:r>
            <a:endParaRPr kumimoji="0" lang="en-US" sz="35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22" name="Title 2"/>
          <p:cNvSpPr txBox="1">
            <a:spLocks/>
          </p:cNvSpPr>
          <p:nvPr/>
        </p:nvSpPr>
        <p:spPr>
          <a:xfrm>
            <a:off x="4648200" y="6248400"/>
            <a:ext cx="4495800" cy="6096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Autofit/>
          </a:bodyPr>
          <a:lstStyle/>
          <a:p>
            <a:pPr lvl="0" algn="ctr">
              <a:spcBef>
                <a:spcPct val="0"/>
              </a:spcBef>
            </a:pPr>
            <a:r>
              <a:rPr lang="en-US" sz="3500" dirty="0" smtClean="0">
                <a:solidFill>
                  <a:srgbClr val="FF0000"/>
                </a:solidFill>
              </a:rPr>
              <a:t>Activity Book A (</a:t>
            </a:r>
            <a:r>
              <a:rPr lang="en-US" sz="3500" dirty="0" smtClean="0">
                <a:solidFill>
                  <a:srgbClr val="FF0000"/>
                </a:solidFill>
              </a:rPr>
              <a:t>24</a:t>
            </a:r>
            <a:r>
              <a:rPr lang="en-US" sz="3500" dirty="0" smtClean="0">
                <a:solidFill>
                  <a:srgbClr val="FF0000"/>
                </a:solidFill>
              </a:rPr>
              <a:t>)</a:t>
            </a:r>
            <a:endParaRPr kumimoji="0" lang="en-US" sz="35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1" name="Title 2"/>
          <p:cNvSpPr txBox="1">
            <a:spLocks/>
          </p:cNvSpPr>
          <p:nvPr/>
        </p:nvSpPr>
        <p:spPr>
          <a:xfrm>
            <a:off x="914400" y="1524000"/>
            <a:ext cx="4495800" cy="24384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Autofit/>
          </a:bodyPr>
          <a:lstStyle/>
          <a:p>
            <a:pPr marL="514350" lvl="0" indent="-514350" algn="ctr">
              <a:spcBef>
                <a:spcPct val="0"/>
              </a:spcBef>
              <a:buAutoNum type="arabicPeriod"/>
            </a:pPr>
            <a:r>
              <a:rPr lang="en-US" sz="3500" b="1" noProof="0" dirty="0" smtClean="0">
                <a:solidFill>
                  <a:srgbClr val="FF0000"/>
                </a:solidFill>
              </a:rPr>
              <a:t>orange</a:t>
            </a:r>
          </a:p>
          <a:p>
            <a:pPr marL="514350" lvl="0" indent="-514350" algn="ctr">
              <a:spcBef>
                <a:spcPct val="0"/>
              </a:spcBef>
              <a:buAutoNum type="arabicPeriod"/>
            </a:pPr>
            <a:r>
              <a:rPr lang="en-US" sz="3500" b="1" dirty="0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p</a:t>
            </a:r>
            <a:r>
              <a:rPr kumimoji="0" lang="en-US" sz="3500" b="1" i="0" u="none" strike="noStrike" kern="1200" cap="none" spc="0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each</a:t>
            </a:r>
          </a:p>
          <a:p>
            <a:pPr marL="514350" lvl="0" indent="-514350" algn="ctr">
              <a:spcBef>
                <a:spcPct val="0"/>
              </a:spcBef>
              <a:buAutoNum type="arabicPeriod"/>
            </a:pPr>
            <a:r>
              <a:rPr lang="en-US" sz="3500" b="1" dirty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a</a:t>
            </a:r>
            <a:r>
              <a:rPr kumimoji="0" lang="en-US" sz="35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pple</a:t>
            </a:r>
            <a:endParaRPr kumimoji="0" lang="en-US" sz="3500" b="1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marL="514350" lvl="0" indent="-514350" algn="ctr">
              <a:spcBef>
                <a:spcPct val="0"/>
              </a:spcBef>
              <a:buAutoNum type="arabicPeriod"/>
            </a:pPr>
            <a:r>
              <a:rPr lang="en-US" sz="3500" b="1" noProof="0" dirty="0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b</a:t>
            </a:r>
            <a:r>
              <a:rPr kumimoji="0" lang="en-US" sz="3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anana</a:t>
            </a:r>
          </a:p>
          <a:p>
            <a:pPr marL="514350" lvl="0" indent="-514350" algn="ctr">
              <a:spcBef>
                <a:spcPct val="0"/>
              </a:spcBef>
            </a:pPr>
            <a:endParaRPr kumimoji="0" lang="en-US" sz="35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/>
        </p:nvPicPr>
        <p:blipFill>
          <a:blip r:embed="rId2">
            <a:alphaModFix amt="48000"/>
          </a:blip>
          <a:stretch>
            <a:fillRect/>
          </a:stretch>
        </p:blipFill>
        <p:spPr>
          <a:xfrm>
            <a:off x="0" y="-12700"/>
            <a:ext cx="9154798" cy="6870700"/>
          </a:xfrm>
          <a:prstGeom prst="rect">
            <a:avLst/>
          </a:prstGeom>
        </p:spPr>
      </p:pic>
      <p:sp>
        <p:nvSpPr>
          <p:cNvPr id="21" name="Title 2"/>
          <p:cNvSpPr txBox="1">
            <a:spLocks/>
          </p:cNvSpPr>
          <p:nvPr/>
        </p:nvSpPr>
        <p:spPr>
          <a:xfrm>
            <a:off x="0" y="0"/>
            <a:ext cx="4495800" cy="6096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Autofit/>
          </a:bodyPr>
          <a:lstStyle/>
          <a:p>
            <a:pPr lvl="0" algn="ctr">
              <a:spcBef>
                <a:spcPct val="0"/>
              </a:spcBef>
            </a:pPr>
            <a:r>
              <a:rPr lang="en-US" sz="3500" dirty="0" smtClean="0">
                <a:solidFill>
                  <a:srgbClr val="FF0000"/>
                </a:solidFill>
              </a:rPr>
              <a:t>Student Book B (24)</a:t>
            </a:r>
            <a:endParaRPr kumimoji="0" lang="en-US" sz="35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22" name="Title 2"/>
          <p:cNvSpPr txBox="1">
            <a:spLocks/>
          </p:cNvSpPr>
          <p:nvPr/>
        </p:nvSpPr>
        <p:spPr>
          <a:xfrm>
            <a:off x="4648200" y="6248400"/>
            <a:ext cx="4495800" cy="6096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Autofit/>
          </a:bodyPr>
          <a:lstStyle/>
          <a:p>
            <a:pPr lvl="0" algn="ctr">
              <a:spcBef>
                <a:spcPct val="0"/>
              </a:spcBef>
            </a:pPr>
            <a:r>
              <a:rPr lang="en-US" sz="3500" dirty="0" smtClean="0">
                <a:solidFill>
                  <a:srgbClr val="FF0000"/>
                </a:solidFill>
              </a:rPr>
              <a:t>Activity Book B (</a:t>
            </a:r>
            <a:r>
              <a:rPr lang="en-US" sz="3500" dirty="0" smtClean="0">
                <a:solidFill>
                  <a:srgbClr val="FF0000"/>
                </a:solidFill>
              </a:rPr>
              <a:t>24</a:t>
            </a:r>
            <a:r>
              <a:rPr lang="en-US" sz="3500" dirty="0" smtClean="0">
                <a:solidFill>
                  <a:srgbClr val="FF0000"/>
                </a:solidFill>
              </a:rPr>
              <a:t>)</a:t>
            </a:r>
            <a:endParaRPr kumimoji="0" lang="en-US" sz="35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27" name="Picture 2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200" y="2667000"/>
            <a:ext cx="9144000" cy="3581400"/>
          </a:xfrm>
          <a:prstGeom prst="rect">
            <a:avLst/>
          </a:prstGeom>
        </p:spPr>
      </p:pic>
      <p:pic>
        <p:nvPicPr>
          <p:cNvPr id="28" name="Picture 2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96000" y="37140"/>
            <a:ext cx="3035232" cy="110586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60271" y="1143000"/>
            <a:ext cx="9191503" cy="15938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/>
        </p:nvPicPr>
        <p:blipFill>
          <a:blip r:embed="rId2">
            <a:alphaModFix amt="48000"/>
          </a:blip>
          <a:stretch>
            <a:fillRect/>
          </a:stretch>
        </p:blipFill>
        <p:spPr>
          <a:xfrm>
            <a:off x="0" y="-12700"/>
            <a:ext cx="9154798" cy="6870700"/>
          </a:xfrm>
          <a:prstGeom prst="rect">
            <a:avLst/>
          </a:prstGeom>
        </p:spPr>
      </p:pic>
      <p:sp>
        <p:nvSpPr>
          <p:cNvPr id="21" name="Title 2"/>
          <p:cNvSpPr txBox="1">
            <a:spLocks/>
          </p:cNvSpPr>
          <p:nvPr/>
        </p:nvSpPr>
        <p:spPr>
          <a:xfrm>
            <a:off x="0" y="0"/>
            <a:ext cx="4495800" cy="6096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Autofit/>
          </a:bodyPr>
          <a:lstStyle/>
          <a:p>
            <a:pPr lvl="0" algn="ctr">
              <a:spcBef>
                <a:spcPct val="0"/>
              </a:spcBef>
            </a:pPr>
            <a:r>
              <a:rPr lang="en-US" sz="3500" dirty="0" smtClean="0">
                <a:solidFill>
                  <a:srgbClr val="FF0000"/>
                </a:solidFill>
              </a:rPr>
              <a:t>Student Book C (25)</a:t>
            </a:r>
            <a:endParaRPr kumimoji="0" lang="en-US" sz="35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22" name="Title 2"/>
          <p:cNvSpPr txBox="1">
            <a:spLocks/>
          </p:cNvSpPr>
          <p:nvPr/>
        </p:nvSpPr>
        <p:spPr>
          <a:xfrm>
            <a:off x="4648200" y="6248400"/>
            <a:ext cx="4495800" cy="6096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Autofit/>
          </a:bodyPr>
          <a:lstStyle/>
          <a:p>
            <a:pPr lvl="0" algn="ctr">
              <a:spcBef>
                <a:spcPct val="0"/>
              </a:spcBef>
            </a:pPr>
            <a:r>
              <a:rPr lang="en-US" sz="3500" dirty="0" smtClean="0">
                <a:solidFill>
                  <a:srgbClr val="FF0000"/>
                </a:solidFill>
              </a:rPr>
              <a:t>Activity Book C (</a:t>
            </a:r>
            <a:r>
              <a:rPr lang="en-US" sz="3500" dirty="0" smtClean="0">
                <a:solidFill>
                  <a:srgbClr val="FF0000"/>
                </a:solidFill>
              </a:rPr>
              <a:t>25</a:t>
            </a:r>
            <a:r>
              <a:rPr lang="en-US" sz="3500" dirty="0" smtClean="0">
                <a:solidFill>
                  <a:srgbClr val="FF0000"/>
                </a:solidFill>
              </a:rPr>
              <a:t>)</a:t>
            </a:r>
            <a:endParaRPr kumimoji="0" lang="en-US" sz="35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28" name="Picture 2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0" y="37140"/>
            <a:ext cx="3035232" cy="110586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914400"/>
            <a:ext cx="9131232" cy="228600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3695700"/>
            <a:ext cx="2286000" cy="1714500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133600" y="3695700"/>
            <a:ext cx="2286000" cy="1714500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495800" y="3695700"/>
            <a:ext cx="2286000" cy="171450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858000" y="3695700"/>
            <a:ext cx="2286000" cy="17145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/>
        </p:nvPicPr>
        <p:blipFill>
          <a:blip r:embed="rId2">
            <a:alphaModFix amt="48000"/>
          </a:blip>
          <a:stretch>
            <a:fillRect/>
          </a:stretch>
        </p:blipFill>
        <p:spPr>
          <a:xfrm>
            <a:off x="0" y="-12700"/>
            <a:ext cx="9154798" cy="6870700"/>
          </a:xfrm>
          <a:prstGeom prst="rect">
            <a:avLst/>
          </a:prstGeom>
        </p:spPr>
      </p:pic>
      <p:sp>
        <p:nvSpPr>
          <p:cNvPr id="21" name="Title 2"/>
          <p:cNvSpPr txBox="1">
            <a:spLocks/>
          </p:cNvSpPr>
          <p:nvPr/>
        </p:nvSpPr>
        <p:spPr>
          <a:xfrm>
            <a:off x="0" y="0"/>
            <a:ext cx="4495800" cy="6096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Autofit/>
          </a:bodyPr>
          <a:lstStyle/>
          <a:p>
            <a:pPr lvl="0" algn="ctr">
              <a:spcBef>
                <a:spcPct val="0"/>
              </a:spcBef>
            </a:pPr>
            <a:r>
              <a:rPr lang="en-US" sz="3500" dirty="0" smtClean="0">
                <a:solidFill>
                  <a:srgbClr val="FF0000"/>
                </a:solidFill>
              </a:rPr>
              <a:t>Answers</a:t>
            </a:r>
            <a:endParaRPr kumimoji="0" lang="en-US" sz="35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1" name="Title 2"/>
          <p:cNvSpPr txBox="1">
            <a:spLocks/>
          </p:cNvSpPr>
          <p:nvPr/>
        </p:nvSpPr>
        <p:spPr>
          <a:xfrm>
            <a:off x="38100" y="762000"/>
            <a:ext cx="6743700" cy="60960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Autofit/>
          </a:bodyPr>
          <a:lstStyle/>
          <a:p>
            <a:pPr marL="514350" lvl="0" indent="-514350">
              <a:spcBef>
                <a:spcPct val="0"/>
              </a:spcBef>
              <a:buAutoNum type="arabicPeriod"/>
            </a:pPr>
            <a:r>
              <a:rPr lang="en-US" sz="3300" dirty="0" smtClean="0">
                <a:solidFill>
                  <a:srgbClr val="FF0000"/>
                </a:solidFill>
              </a:rPr>
              <a:t>Does he have bananas?</a:t>
            </a:r>
            <a:endParaRPr lang="en-US" sz="3300" b="1" dirty="0" smtClean="0">
              <a:solidFill>
                <a:srgbClr val="FF0000"/>
              </a:solidFill>
              <a:latin typeface="+mj-lt"/>
              <a:ea typeface="+mj-ea"/>
              <a:cs typeface="+mj-cs"/>
            </a:endParaRPr>
          </a:p>
          <a:p>
            <a:pPr marL="514350" lvl="0" indent="-514350">
              <a:spcBef>
                <a:spcPct val="0"/>
              </a:spcBef>
            </a:pPr>
            <a:r>
              <a:rPr lang="en-US" sz="3300" b="1" dirty="0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Yes, he does.</a:t>
            </a:r>
          </a:p>
          <a:p>
            <a:pPr marL="514350" lvl="0" indent="-514350">
              <a:spcBef>
                <a:spcPct val="0"/>
              </a:spcBef>
            </a:pPr>
            <a:r>
              <a:rPr lang="en-US" sz="3300" b="1" dirty="0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2. Does he have oranges?</a:t>
            </a:r>
          </a:p>
          <a:p>
            <a:pPr marL="514350" lvl="0" indent="-514350">
              <a:spcBef>
                <a:spcPct val="0"/>
              </a:spcBef>
            </a:pPr>
            <a:r>
              <a:rPr lang="en-US" sz="3300" b="1" dirty="0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No, he doesn’t.</a:t>
            </a:r>
          </a:p>
          <a:p>
            <a:pPr marL="514350" lvl="0" indent="-514350">
              <a:spcBef>
                <a:spcPct val="0"/>
              </a:spcBef>
            </a:pPr>
            <a:r>
              <a:rPr lang="en-US" sz="3300" b="1" dirty="0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3. Does she have oranges?</a:t>
            </a:r>
          </a:p>
          <a:p>
            <a:pPr marL="514350" lvl="0" indent="-514350">
              <a:spcBef>
                <a:spcPct val="0"/>
              </a:spcBef>
            </a:pPr>
            <a:r>
              <a:rPr lang="en-US" sz="3300" b="1" dirty="0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Yes, she does.</a:t>
            </a:r>
          </a:p>
          <a:p>
            <a:pPr marL="514350" lvl="0" indent="-514350">
              <a:spcBef>
                <a:spcPct val="0"/>
              </a:spcBef>
            </a:pPr>
            <a:r>
              <a:rPr lang="en-US" sz="3300" b="1" dirty="0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4. Does she have peaches?</a:t>
            </a:r>
          </a:p>
          <a:p>
            <a:pPr marL="514350" lvl="0" indent="-514350">
              <a:spcBef>
                <a:spcPct val="0"/>
              </a:spcBef>
            </a:pPr>
            <a:r>
              <a:rPr lang="en-US" sz="3300" b="1" dirty="0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No, she doesn’t.</a:t>
            </a:r>
          </a:p>
          <a:p>
            <a:pPr marL="514350" lvl="0" indent="-514350">
              <a:spcBef>
                <a:spcPct val="0"/>
              </a:spcBef>
            </a:pPr>
            <a:r>
              <a:rPr lang="en-US" sz="3300" b="1" dirty="0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5. Do you have apples?</a:t>
            </a:r>
          </a:p>
          <a:p>
            <a:pPr marL="514350" lvl="0" indent="-514350">
              <a:spcBef>
                <a:spcPct val="0"/>
              </a:spcBef>
            </a:pPr>
            <a:r>
              <a:rPr lang="en-US" sz="3300" b="1" dirty="0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Yes, I do.</a:t>
            </a:r>
          </a:p>
          <a:p>
            <a:pPr marL="514350" lvl="0" indent="-514350">
              <a:spcBef>
                <a:spcPct val="0"/>
              </a:spcBef>
            </a:pPr>
            <a:r>
              <a:rPr lang="en-US" sz="3300" b="1" dirty="0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6. Do you have oranges?</a:t>
            </a:r>
          </a:p>
          <a:p>
            <a:pPr marL="514350" lvl="0" indent="-514350">
              <a:spcBef>
                <a:spcPct val="0"/>
              </a:spcBef>
            </a:pPr>
            <a:r>
              <a:rPr lang="en-US" sz="3300" b="1" dirty="0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No, I don’t.</a:t>
            </a:r>
            <a:endParaRPr lang="en-US" sz="3300" dirty="0" smtClean="0">
              <a:solidFill>
                <a:srgbClr val="FF0000"/>
              </a:solidFill>
            </a:endParaRPr>
          </a:p>
        </p:txBody>
      </p:sp>
      <p:sp>
        <p:nvSpPr>
          <p:cNvPr id="22" name="Title 2"/>
          <p:cNvSpPr txBox="1">
            <a:spLocks/>
          </p:cNvSpPr>
          <p:nvPr/>
        </p:nvSpPr>
        <p:spPr>
          <a:xfrm>
            <a:off x="4648200" y="6248400"/>
            <a:ext cx="4495800" cy="6096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Autofit/>
          </a:bodyPr>
          <a:lstStyle/>
          <a:p>
            <a:pPr lvl="0" algn="ctr">
              <a:spcBef>
                <a:spcPct val="0"/>
              </a:spcBef>
            </a:pPr>
            <a:r>
              <a:rPr lang="en-US" sz="3500" dirty="0" smtClean="0">
                <a:solidFill>
                  <a:srgbClr val="FF0000"/>
                </a:solidFill>
              </a:rPr>
              <a:t>Activity </a:t>
            </a:r>
            <a:r>
              <a:rPr lang="en-US" sz="3500" smtClean="0">
                <a:solidFill>
                  <a:srgbClr val="FF0000"/>
                </a:solidFill>
              </a:rPr>
              <a:t>Book C (</a:t>
            </a:r>
            <a:r>
              <a:rPr lang="en-US" sz="3500" smtClean="0">
                <a:solidFill>
                  <a:srgbClr val="FF0000"/>
                </a:solidFill>
              </a:rPr>
              <a:t>25</a:t>
            </a:r>
            <a:r>
              <a:rPr lang="en-US" sz="3500" smtClean="0">
                <a:solidFill>
                  <a:srgbClr val="FF0000"/>
                </a:solidFill>
              </a:rPr>
              <a:t>)</a:t>
            </a:r>
            <a:endParaRPr kumimoji="0" lang="en-US" sz="35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/>
        </p:nvPicPr>
        <p:blipFill>
          <a:blip r:embed="rId2">
            <a:alphaModFix amt="48000"/>
          </a:blip>
          <a:stretch>
            <a:fillRect/>
          </a:stretch>
        </p:blipFill>
        <p:spPr>
          <a:xfrm>
            <a:off x="0" y="-12700"/>
            <a:ext cx="9154798" cy="6870700"/>
          </a:xfrm>
          <a:prstGeom prst="rect">
            <a:avLst/>
          </a:prstGeom>
        </p:spPr>
      </p:pic>
      <p:sp>
        <p:nvSpPr>
          <p:cNvPr id="11" name="Title 2"/>
          <p:cNvSpPr txBox="1">
            <a:spLocks/>
          </p:cNvSpPr>
          <p:nvPr/>
        </p:nvSpPr>
        <p:spPr>
          <a:xfrm>
            <a:off x="266700" y="685800"/>
            <a:ext cx="8648700" cy="60960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Autofit/>
          </a:bodyPr>
          <a:lstStyle/>
          <a:p>
            <a:pPr marL="514350" lvl="0" indent="-514350" algn="ctr">
              <a:spcBef>
                <a:spcPct val="0"/>
              </a:spcBef>
            </a:pPr>
            <a:r>
              <a:rPr lang="en-US" sz="3200" u="sng" dirty="0" smtClean="0"/>
              <a:t>Go Fish</a:t>
            </a:r>
          </a:p>
          <a:p>
            <a:pPr marL="514350" lvl="0" indent="-514350">
              <a:spcBef>
                <a:spcPct val="0"/>
              </a:spcBef>
            </a:pPr>
            <a:r>
              <a:rPr lang="en-US" sz="3200" dirty="0" smtClean="0"/>
              <a:t>-Pick 4 cards. </a:t>
            </a:r>
          </a:p>
          <a:p>
            <a:pPr marL="514350" lvl="0" indent="-514350">
              <a:spcBef>
                <a:spcPct val="0"/>
              </a:spcBef>
            </a:pPr>
            <a:endParaRPr lang="en-US" sz="3200" dirty="0" smtClean="0"/>
          </a:p>
          <a:p>
            <a:pPr marL="514350" lvl="0" indent="-514350">
              <a:spcBef>
                <a:spcPct val="0"/>
              </a:spcBef>
            </a:pPr>
            <a:r>
              <a:rPr lang="en-US" sz="3200" dirty="0" smtClean="0"/>
              <a:t>-Ask your friends </a:t>
            </a:r>
          </a:p>
          <a:p>
            <a:pPr marL="514350" lvl="0" indent="-514350">
              <a:spcBef>
                <a:spcPct val="0"/>
              </a:spcBef>
            </a:pPr>
            <a:r>
              <a:rPr lang="en-US" sz="3200" dirty="0" smtClean="0"/>
              <a:t>“Do you have ____.”</a:t>
            </a:r>
          </a:p>
          <a:p>
            <a:pPr marL="514350" lvl="0" indent="-514350">
              <a:spcBef>
                <a:spcPct val="0"/>
              </a:spcBef>
            </a:pPr>
            <a:endParaRPr lang="en-US" sz="3200" dirty="0" smtClean="0"/>
          </a:p>
          <a:p>
            <a:pPr marL="514350" lvl="0" indent="-514350">
              <a:spcBef>
                <a:spcPct val="0"/>
              </a:spcBef>
            </a:pPr>
            <a:r>
              <a:rPr lang="en-US" sz="3200" dirty="0" smtClean="0"/>
              <a:t>-Friends answer </a:t>
            </a:r>
          </a:p>
          <a:p>
            <a:pPr marL="514350" lvl="0" indent="-514350">
              <a:spcBef>
                <a:spcPct val="0"/>
              </a:spcBef>
            </a:pPr>
            <a:r>
              <a:rPr lang="en-US" sz="3200" dirty="0" smtClean="0"/>
              <a:t>“Yes, I do.” or “No, I don’t.”</a:t>
            </a:r>
          </a:p>
          <a:p>
            <a:pPr marL="514350" lvl="0" indent="-514350">
              <a:spcBef>
                <a:spcPct val="0"/>
              </a:spcBef>
            </a:pPr>
            <a:endParaRPr lang="en-US" sz="3200" dirty="0" smtClean="0"/>
          </a:p>
          <a:p>
            <a:pPr marL="514350" lvl="0" indent="-514350">
              <a:spcBef>
                <a:spcPct val="0"/>
              </a:spcBef>
            </a:pPr>
            <a:r>
              <a:rPr lang="en-US" sz="3200" dirty="0" smtClean="0"/>
              <a:t>-If they answer yes, they must give you the card.</a:t>
            </a:r>
          </a:p>
          <a:p>
            <a:pPr marL="514350" lvl="0" indent="-514350">
              <a:spcBef>
                <a:spcPct val="0"/>
              </a:spcBef>
            </a:pPr>
            <a:r>
              <a:rPr lang="en-US" sz="3200" dirty="0" smtClean="0"/>
              <a:t>-If they answer no, you pick one from the pile.</a:t>
            </a:r>
          </a:p>
          <a:p>
            <a:pPr marL="514350" lvl="0" indent="-514350">
              <a:spcBef>
                <a:spcPct val="0"/>
              </a:spcBef>
            </a:pPr>
            <a:r>
              <a:rPr lang="en-US" sz="3200" dirty="0" smtClean="0"/>
              <a:t>-When you get a 3-pair, put it down </a:t>
            </a:r>
            <a:r>
              <a:rPr lang="en-US" sz="3200" dirty="0" err="1" smtClean="0">
                <a:sym typeface="Wingdings"/>
              </a:rPr>
              <a:t></a:t>
            </a:r>
            <a:r>
              <a:rPr lang="en-US" sz="3200" dirty="0" smtClean="0">
                <a:sym typeface="Wingdings"/>
              </a:rPr>
              <a:t> 1 point</a:t>
            </a:r>
            <a:endParaRPr lang="en-US" sz="3200" dirty="0" smtClean="0"/>
          </a:p>
          <a:p>
            <a:pPr marL="514350" lvl="0" indent="-514350">
              <a:spcBef>
                <a:spcPct val="0"/>
              </a:spcBef>
            </a:pPr>
            <a:endParaRPr lang="en-US" sz="3200" dirty="0"/>
          </a:p>
        </p:txBody>
      </p:sp>
      <p:sp>
        <p:nvSpPr>
          <p:cNvPr id="6" name="Title 2"/>
          <p:cNvSpPr txBox="1">
            <a:spLocks/>
          </p:cNvSpPr>
          <p:nvPr/>
        </p:nvSpPr>
        <p:spPr>
          <a:xfrm>
            <a:off x="2819400" y="76200"/>
            <a:ext cx="3733800" cy="5334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Autofit/>
          </a:bodyPr>
          <a:lstStyle/>
          <a:p>
            <a:pPr algn="ctr">
              <a:spcBef>
                <a:spcPct val="0"/>
              </a:spcBef>
            </a:pPr>
            <a:r>
              <a:rPr lang="en-US" sz="3000" dirty="0" smtClean="0"/>
              <a:t>Game Time </a:t>
            </a:r>
            <a:r>
              <a:rPr lang="en-US" sz="3000" dirty="0" err="1" smtClean="0"/>
              <a:t>게임</a:t>
            </a:r>
            <a:r>
              <a:rPr lang="en-US" sz="3000" dirty="0" smtClean="0"/>
              <a:t> </a:t>
            </a:r>
            <a:r>
              <a:rPr lang="en-US" sz="3000" dirty="0" err="1" smtClean="0"/>
              <a:t>시간</a:t>
            </a:r>
            <a:endParaRPr lang="en-US" sz="3000" dirty="0" smtClean="0"/>
          </a:p>
          <a:p>
            <a:pPr lvl="0" algn="ctr">
              <a:spcBef>
                <a:spcPct val="0"/>
              </a:spcBef>
            </a:pPr>
            <a:endParaRPr kumimoji="0" lang="en-US" sz="3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Title 2"/>
          <p:cNvSpPr txBox="1">
            <a:spLocks/>
          </p:cNvSpPr>
          <p:nvPr/>
        </p:nvSpPr>
        <p:spPr>
          <a:xfrm>
            <a:off x="5715000" y="685800"/>
            <a:ext cx="2971800" cy="4572000"/>
          </a:xfrm>
          <a:prstGeom prst="rect">
            <a:avLst/>
          </a:prstGeom>
          <a:solidFill>
            <a:srgbClr val="FF6600"/>
          </a:solidFill>
        </p:spPr>
        <p:txBody>
          <a:bodyPr vert="horz" lIns="91440" tIns="45720" rIns="91440" bIns="45720" rtlCol="0" anchor="t">
            <a:noAutofit/>
          </a:bodyPr>
          <a:lstStyle/>
          <a:p>
            <a:pPr algn="ctr">
              <a:spcBef>
                <a:spcPct val="0"/>
              </a:spcBef>
            </a:pPr>
            <a:r>
              <a:rPr lang="en-US" sz="3000" dirty="0" smtClean="0"/>
              <a:t>Apples</a:t>
            </a:r>
          </a:p>
          <a:p>
            <a:pPr algn="ctr">
              <a:spcBef>
                <a:spcPct val="0"/>
              </a:spcBef>
            </a:pPr>
            <a:r>
              <a:rPr lang="en-US" sz="3000" dirty="0" smtClean="0"/>
              <a:t>Bananas</a:t>
            </a:r>
          </a:p>
          <a:p>
            <a:pPr algn="ctr">
              <a:spcBef>
                <a:spcPct val="0"/>
              </a:spcBef>
            </a:pPr>
            <a:r>
              <a:rPr lang="en-US" sz="3000" dirty="0" smtClean="0"/>
              <a:t>Oranges</a:t>
            </a:r>
          </a:p>
          <a:p>
            <a:pPr algn="ctr">
              <a:spcBef>
                <a:spcPct val="0"/>
              </a:spcBef>
            </a:pPr>
            <a:r>
              <a:rPr lang="en-US" sz="3000" dirty="0" smtClean="0"/>
              <a:t>Peaches</a:t>
            </a:r>
          </a:p>
          <a:p>
            <a:pPr algn="ctr">
              <a:spcBef>
                <a:spcPct val="0"/>
              </a:spcBef>
            </a:pPr>
            <a:r>
              <a:rPr lang="en-US" sz="3000" dirty="0" smtClean="0"/>
              <a:t>Salad</a:t>
            </a:r>
          </a:p>
          <a:p>
            <a:pPr algn="ctr">
              <a:spcBef>
                <a:spcPct val="0"/>
              </a:spcBef>
            </a:pPr>
            <a:r>
              <a:rPr lang="en-US" sz="3000" dirty="0" smtClean="0"/>
              <a:t>French Fries</a:t>
            </a:r>
          </a:p>
          <a:p>
            <a:pPr algn="ctr">
              <a:spcBef>
                <a:spcPct val="0"/>
              </a:spcBef>
            </a:pPr>
            <a:r>
              <a:rPr lang="en-US" sz="3000" dirty="0" smtClean="0"/>
              <a:t>Steak</a:t>
            </a:r>
          </a:p>
          <a:p>
            <a:pPr algn="ctr">
              <a:spcBef>
                <a:spcPct val="0"/>
              </a:spcBef>
            </a:pPr>
            <a:r>
              <a:rPr lang="en-US" sz="3000" dirty="0" smtClean="0"/>
              <a:t>Spaghetti</a:t>
            </a:r>
          </a:p>
          <a:p>
            <a:pPr algn="ctr">
              <a:spcBef>
                <a:spcPct val="0"/>
              </a:spcBef>
            </a:pPr>
            <a:r>
              <a:rPr lang="en-US" sz="3000" dirty="0" smtClean="0"/>
              <a:t>Soup</a:t>
            </a:r>
          </a:p>
          <a:p>
            <a:pPr algn="ctr">
              <a:spcBef>
                <a:spcPct val="0"/>
              </a:spcBef>
            </a:pPr>
            <a:r>
              <a:rPr lang="en-US" sz="3000" dirty="0" smtClean="0"/>
              <a:t>Eggs</a:t>
            </a:r>
          </a:p>
          <a:p>
            <a:pPr algn="ctr">
              <a:spcBef>
                <a:spcPct val="0"/>
              </a:spcBef>
            </a:pPr>
            <a:endParaRPr lang="en-US" sz="3000" dirty="0" smtClean="0"/>
          </a:p>
          <a:p>
            <a:pPr lvl="0" algn="ctr">
              <a:spcBef>
                <a:spcPct val="0"/>
              </a:spcBef>
            </a:pPr>
            <a:endParaRPr kumimoji="0" lang="en-US" sz="3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cxnSp>
        <p:nvCxnSpPr>
          <p:cNvPr id="9" name="Straight Arrow Connector 8"/>
          <p:cNvCxnSpPr/>
          <p:nvPr/>
        </p:nvCxnSpPr>
        <p:spPr>
          <a:xfrm flipV="1">
            <a:off x="2895600" y="2438400"/>
            <a:ext cx="2819400" cy="5334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</TotalTime>
  <Words>247</Words>
  <Application>Microsoft Macintosh PowerPoint</Application>
  <PresentationFormat>On-screen Show (4:3)</PresentationFormat>
  <Paragraphs>64</Paragraphs>
  <Slides>12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</vt:vector>
  </TitlesOfParts>
  <Company/>
  <LinksUpToDate>false</LinksUpToDate>
  <SharedDoc>false</SharedDoc>
  <HyperlinksChanged>false</HyperlinksChanged>
  <AppVersion>12.0256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Bugbusters</dc:creator>
  <cp:lastModifiedBy>Bugbusters</cp:lastModifiedBy>
  <cp:revision>13</cp:revision>
  <dcterms:created xsi:type="dcterms:W3CDTF">2011-12-28T04:20:19Z</dcterms:created>
  <dcterms:modified xsi:type="dcterms:W3CDTF">2011-12-28T04:59:29Z</dcterms:modified>
</cp:coreProperties>
</file>