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56" r:id="rId5"/>
    <p:sldId id="263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15C31-A0EA-FF4C-A571-EC9116814300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C917B-26BC-4A46-8F8F-4EBAEC5FFA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6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67000"/>
            <a:ext cx="9144000" cy="3581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0271" y="1143000"/>
            <a:ext cx="9191503" cy="1593850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4876800"/>
            <a:ext cx="1339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Boy 1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876800"/>
            <a:ext cx="10204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Ann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088" y="901498"/>
            <a:ext cx="2675112" cy="36705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278478"/>
            <a:ext cx="3198058" cy="32935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12700"/>
            <a:ext cx="9154798" cy="68707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140"/>
            <a:ext cx="3035232" cy="11058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400"/>
            <a:ext cx="9131232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95700"/>
            <a:ext cx="2286000" cy="1714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3695700"/>
            <a:ext cx="2286000" cy="17145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3695700"/>
            <a:ext cx="2286000" cy="17145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3695700"/>
            <a:ext cx="2286000" cy="1714500"/>
          </a:xfrm>
          <a:prstGeom prst="rect">
            <a:avLst/>
          </a:prstGeom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4876800" y="1853624"/>
            <a:ext cx="2362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828800" y="1929824"/>
            <a:ext cx="23241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52400" y="5131088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1524000" y="2667000"/>
            <a:ext cx="3048000" cy="1219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>
                <a:solidFill>
                  <a:srgbClr val="000000"/>
                </a:solidFill>
              </a:rPr>
              <a:t>Do you want an/an (</a:t>
            </a:r>
            <a:r>
              <a:rPr lang="en-US" sz="4000" u="sng" noProof="0" dirty="0" smtClean="0">
                <a:solidFill>
                  <a:srgbClr val="000000"/>
                </a:solidFill>
              </a:rPr>
              <a:t>fruit</a:t>
            </a:r>
            <a:r>
              <a:rPr lang="en-US" sz="4000" noProof="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4724400" y="2667000"/>
            <a:ext cx="3657600" cy="1676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>
                <a:solidFill>
                  <a:srgbClr val="000000"/>
                </a:solidFill>
              </a:rPr>
              <a:t>Yes, please.</a:t>
            </a:r>
          </a:p>
          <a:p>
            <a:pPr lvl="0" algn="ctr">
              <a:spcBef>
                <a:spcPct val="0"/>
              </a:spcBef>
            </a:pPr>
            <a:r>
              <a:rPr lang="en-US" sz="4000" dirty="0" smtClean="0">
                <a:solidFill>
                  <a:srgbClr val="000000"/>
                </a:solidFill>
              </a:rPr>
              <a:t>No, thank you.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0"/>
            <a:ext cx="5943600" cy="693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752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21468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6093" y="2678668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15208" y="24384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8355" y="59436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2309336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0346" y="4953000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3" name="Title 2"/>
          <p:cNvSpPr txBox="1">
            <a:spLocks noGrp="1"/>
          </p:cNvSpPr>
          <p:nvPr>
            <p:ph type="ctrTitle"/>
          </p:nvPr>
        </p:nvSpPr>
        <p:spPr>
          <a:xfrm>
            <a:off x="5918200" y="282575"/>
            <a:ext cx="3225800" cy="5356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l">
              <a:spcBef>
                <a:spcPct val="0"/>
              </a:spcBef>
            </a:pPr>
            <a:r>
              <a:rPr lang="en-US" sz="4000" u="sng" noProof="0" dirty="0" smtClean="0">
                <a:solidFill>
                  <a:srgbClr val="000000"/>
                </a:solidFill>
              </a:rPr>
              <a:t>Script</a:t>
            </a:r>
            <a:r>
              <a:rPr lang="en-US" sz="4000" noProof="0" dirty="0" smtClean="0">
                <a:solidFill>
                  <a:srgbClr val="000000"/>
                </a:solidFill>
              </a:rPr>
              <a:t/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Mom:</a:t>
            </a:r>
            <a:r>
              <a:rPr lang="en-US" sz="3000" noProof="0" dirty="0" smtClean="0">
                <a:solidFill>
                  <a:srgbClr val="000000"/>
                </a:solidFill>
              </a:rPr>
              <a:t> Do you want an apple?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Girl 1</a:t>
            </a:r>
            <a:r>
              <a:rPr lang="en-US" sz="3000" noProof="0" dirty="0" smtClean="0">
                <a:solidFill>
                  <a:srgbClr val="000000"/>
                </a:solidFill>
              </a:rPr>
              <a:t>: Yes!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No!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Mom:</a:t>
            </a:r>
            <a:r>
              <a:rPr lang="en-US" sz="3000" dirty="0" smtClean="0">
                <a:solidFill>
                  <a:srgbClr val="000000"/>
                </a:solidFill>
              </a:rPr>
              <a:t> Excuse me?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Girl 1</a:t>
            </a:r>
            <a:r>
              <a:rPr lang="en-US" sz="3000" dirty="0" smtClean="0">
                <a:solidFill>
                  <a:srgbClr val="000000"/>
                </a:solidFill>
              </a:rPr>
              <a:t>: Yes, please.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</a:t>
            </a:r>
            <a:r>
              <a:rPr lang="en-US" sz="3000" dirty="0" smtClean="0">
                <a:solidFill>
                  <a:srgbClr val="000000"/>
                </a:solidFill>
              </a:rPr>
              <a:t>: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Do you want an apple, Ann?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Ann:</a:t>
            </a:r>
            <a:r>
              <a:rPr lang="en-US" sz="3000" dirty="0" smtClean="0">
                <a:solidFill>
                  <a:srgbClr val="000000"/>
                </a:solidFill>
              </a:rPr>
              <a:t>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</a:t>
            </a:r>
            <a:r>
              <a:rPr lang="en-US" sz="3000" dirty="0" smtClean="0">
                <a:solidFill>
                  <a:srgbClr val="000000"/>
                </a:solidFill>
              </a:rPr>
              <a:t>: I have an apple!</a:t>
            </a:r>
            <a:endParaRPr lang="en-US" sz="3000" u="sng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2450068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8285" y="6128266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1276915" y="0"/>
            <a:ext cx="2673431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Student Book A/B (26)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6553201" y="6324600"/>
            <a:ext cx="2590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Activity Book A/B (26)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1276915" y="0"/>
            <a:ext cx="2673431" cy="76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>
                <a:solidFill>
                  <a:srgbClr val="FF0000"/>
                </a:solidFill>
              </a:rPr>
              <a:t>Answers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5638800" y="6324600"/>
            <a:ext cx="3505201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Activity Book B (26)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1600200" y="1524000"/>
            <a:ext cx="5920770" cy="3048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solidFill>
                  <a:srgbClr val="FF0000"/>
                </a:solidFill>
              </a:rPr>
              <a:t>Do you want a banana?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solidFill>
                  <a:srgbClr val="FF0000"/>
                </a:solidFill>
              </a:rPr>
              <a:t>Yes, please.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solidFill>
                  <a:srgbClr val="FF0000"/>
                </a:solidFill>
              </a:rPr>
              <a:t>No, thank you.</a:t>
            </a:r>
          </a:p>
          <a:p>
            <a:pPr marL="742950" lvl="0" indent="-742950">
              <a:spcBef>
                <a:spcPct val="0"/>
              </a:spcBef>
              <a:buAutoNum type="arabicPeriod"/>
            </a:pPr>
            <a:r>
              <a:rPr lang="en-US" sz="4000" dirty="0" smtClean="0">
                <a:solidFill>
                  <a:srgbClr val="FF0000"/>
                </a:solidFill>
              </a:rPr>
              <a:t>I have a banana.</a:t>
            </a: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5638799" y="6324600"/>
            <a:ext cx="3505201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Activity </a:t>
            </a:r>
            <a:r>
              <a:rPr lang="en-US" sz="3000" smtClean="0">
                <a:solidFill>
                  <a:srgbClr val="FF0000"/>
                </a:solidFill>
              </a:rPr>
              <a:t>Book C </a:t>
            </a:r>
            <a:r>
              <a:rPr lang="en-US" sz="3000" dirty="0" smtClean="0">
                <a:solidFill>
                  <a:srgbClr val="FF0000"/>
                </a:solidFill>
              </a:rPr>
              <a:t>(26)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0"/>
            <a:ext cx="5943600" cy="693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752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21468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6093" y="2678668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15208" y="24384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8355" y="59436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2309336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0346" y="4953000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3" name="Title 2"/>
          <p:cNvSpPr txBox="1">
            <a:spLocks noGrp="1"/>
          </p:cNvSpPr>
          <p:nvPr>
            <p:ph type="ctrTitle"/>
          </p:nvPr>
        </p:nvSpPr>
        <p:spPr>
          <a:xfrm>
            <a:off x="5918200" y="282575"/>
            <a:ext cx="3225800" cy="5356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l">
              <a:spcBef>
                <a:spcPct val="0"/>
              </a:spcBef>
            </a:pPr>
            <a:r>
              <a:rPr lang="en-US" sz="4000" u="sng" noProof="0" dirty="0" smtClean="0">
                <a:solidFill>
                  <a:srgbClr val="000000"/>
                </a:solidFill>
              </a:rPr>
              <a:t>Script</a:t>
            </a:r>
            <a:r>
              <a:rPr lang="en-US" sz="4000" noProof="0" dirty="0" smtClean="0">
                <a:solidFill>
                  <a:srgbClr val="000000"/>
                </a:solidFill>
              </a:rPr>
              <a:t/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Mom:</a:t>
            </a:r>
            <a:r>
              <a:rPr lang="en-US" sz="3000" noProof="0" dirty="0" smtClean="0">
                <a:solidFill>
                  <a:srgbClr val="000000"/>
                </a:solidFill>
              </a:rPr>
              <a:t> Do you want an apple?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Girl 1</a:t>
            </a:r>
            <a:r>
              <a:rPr lang="en-US" sz="3000" noProof="0" dirty="0" smtClean="0">
                <a:solidFill>
                  <a:srgbClr val="000000"/>
                </a:solidFill>
              </a:rPr>
              <a:t>: Yes!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No!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Mom:</a:t>
            </a:r>
            <a:r>
              <a:rPr lang="en-US" sz="3000" dirty="0" smtClean="0">
                <a:solidFill>
                  <a:srgbClr val="000000"/>
                </a:solidFill>
              </a:rPr>
              <a:t> Excuse me?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Girl 1</a:t>
            </a:r>
            <a:r>
              <a:rPr lang="en-US" sz="3000" dirty="0" smtClean="0">
                <a:solidFill>
                  <a:srgbClr val="000000"/>
                </a:solidFill>
              </a:rPr>
              <a:t>: Yes, please.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</a:t>
            </a:r>
            <a:r>
              <a:rPr lang="en-US" sz="3000" dirty="0" smtClean="0">
                <a:solidFill>
                  <a:srgbClr val="000000"/>
                </a:solidFill>
              </a:rPr>
              <a:t>: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Do you want an apple, Ann?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Ann:</a:t>
            </a:r>
            <a:r>
              <a:rPr lang="en-US" sz="3000" dirty="0" smtClean="0">
                <a:solidFill>
                  <a:srgbClr val="000000"/>
                </a:solidFill>
              </a:rPr>
              <a:t>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</a:t>
            </a:r>
            <a:r>
              <a:rPr lang="en-US" sz="3000" dirty="0" smtClean="0">
                <a:solidFill>
                  <a:srgbClr val="000000"/>
                </a:solidFill>
              </a:rPr>
              <a:t>: I have an apple!</a:t>
            </a:r>
            <a:endParaRPr lang="en-US" sz="3000" u="sng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2450068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8285" y="6128266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524000" y="-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0"/>
            <a:ext cx="5943600" cy="693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752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21468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6093" y="2678668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15208" y="24384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8355" y="59436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2309336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0346" y="4953000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3" name="Title 2"/>
          <p:cNvSpPr txBox="1">
            <a:spLocks noGrp="1"/>
          </p:cNvSpPr>
          <p:nvPr>
            <p:ph type="ctrTitle"/>
          </p:nvPr>
        </p:nvSpPr>
        <p:spPr>
          <a:xfrm>
            <a:off x="5918200" y="282575"/>
            <a:ext cx="3225800" cy="5356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l">
              <a:spcBef>
                <a:spcPct val="0"/>
              </a:spcBef>
            </a:pPr>
            <a:r>
              <a:rPr lang="en-US" sz="4000" u="sng" noProof="0" dirty="0" smtClean="0">
                <a:solidFill>
                  <a:srgbClr val="000000"/>
                </a:solidFill>
              </a:rPr>
              <a:t>Script</a:t>
            </a:r>
            <a:r>
              <a:rPr lang="en-US" sz="4000" noProof="0" dirty="0" smtClean="0">
                <a:solidFill>
                  <a:srgbClr val="000000"/>
                </a:solidFill>
              </a:rPr>
              <a:t/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Mom:</a:t>
            </a:r>
            <a:r>
              <a:rPr lang="en-US" sz="3000" noProof="0" dirty="0" smtClean="0">
                <a:solidFill>
                  <a:srgbClr val="000000"/>
                </a:solidFill>
              </a:rPr>
              <a:t> Do you want an apple?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Girl 1</a:t>
            </a:r>
            <a:r>
              <a:rPr lang="en-US" sz="3000" noProof="0" dirty="0" smtClean="0">
                <a:solidFill>
                  <a:srgbClr val="000000"/>
                </a:solidFill>
              </a:rPr>
              <a:t>: Yes!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No!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Mom:</a:t>
            </a:r>
            <a:r>
              <a:rPr lang="en-US" sz="3000" dirty="0" smtClean="0">
                <a:solidFill>
                  <a:srgbClr val="000000"/>
                </a:solidFill>
              </a:rPr>
              <a:t> Excuse me?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Girl 1</a:t>
            </a:r>
            <a:r>
              <a:rPr lang="en-US" sz="3000" dirty="0" smtClean="0">
                <a:solidFill>
                  <a:srgbClr val="000000"/>
                </a:solidFill>
              </a:rPr>
              <a:t>: Yes, please.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</a:t>
            </a:r>
            <a:r>
              <a:rPr lang="en-US" sz="3000" dirty="0" smtClean="0">
                <a:solidFill>
                  <a:srgbClr val="000000"/>
                </a:solidFill>
              </a:rPr>
              <a:t>: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Do you want an apple, Ann?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Ann:</a:t>
            </a:r>
            <a:r>
              <a:rPr lang="en-US" sz="3000" dirty="0" smtClean="0">
                <a:solidFill>
                  <a:srgbClr val="000000"/>
                </a:solidFill>
              </a:rPr>
              <a:t>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</a:t>
            </a:r>
            <a:r>
              <a:rPr lang="en-US" sz="3000" dirty="0" smtClean="0">
                <a:solidFill>
                  <a:srgbClr val="000000"/>
                </a:solidFill>
              </a:rPr>
              <a:t>: I have an apple!</a:t>
            </a:r>
            <a:endParaRPr lang="en-US" sz="3000" u="sng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2450068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8285" y="6128266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3716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0"/>
            <a:ext cx="8991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									</a:t>
            </a:r>
            <a:r>
              <a:rPr lang="en-US" sz="4000" u="sng" noProof="0" dirty="0" smtClean="0">
                <a:solidFill>
                  <a:srgbClr val="000000"/>
                </a:solidFill>
              </a:rPr>
              <a:t>Script</a:t>
            </a:r>
            <a:r>
              <a:rPr lang="en-US" sz="4000" noProof="0" dirty="0" smtClean="0">
                <a:solidFill>
                  <a:srgbClr val="000000"/>
                </a:solidFill>
              </a:rPr>
              <a:t/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4000" u="sng" noProof="0" dirty="0" smtClean="0">
                <a:solidFill>
                  <a:srgbClr val="000000"/>
                </a:solidFill>
              </a:rPr>
              <a:t>Mom:</a:t>
            </a:r>
            <a:r>
              <a:rPr lang="en-US" sz="4000" noProof="0" dirty="0" smtClean="0">
                <a:solidFill>
                  <a:srgbClr val="000000"/>
                </a:solidFill>
              </a:rPr>
              <a:t> Do you want an apple?</a:t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4000" u="sng" noProof="0" dirty="0" smtClean="0">
                <a:solidFill>
                  <a:srgbClr val="000000"/>
                </a:solidFill>
              </a:rPr>
              <a:t>Girl 1</a:t>
            </a:r>
            <a:r>
              <a:rPr lang="en-US" sz="4000" noProof="0" dirty="0" smtClean="0">
                <a:solidFill>
                  <a:srgbClr val="000000"/>
                </a:solidFill>
              </a:rPr>
              <a:t>: Yes!</a:t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Boy 1:</a:t>
            </a:r>
            <a:r>
              <a:rPr lang="en-US" sz="4000" dirty="0" smtClean="0">
                <a:solidFill>
                  <a:srgbClr val="000000"/>
                </a:solidFill>
              </a:rPr>
              <a:t> No!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Mom:</a:t>
            </a:r>
            <a:r>
              <a:rPr lang="en-US" sz="4000" dirty="0" smtClean="0">
                <a:solidFill>
                  <a:srgbClr val="000000"/>
                </a:solidFill>
              </a:rPr>
              <a:t> Excuse me?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Girl 1</a:t>
            </a:r>
            <a:r>
              <a:rPr lang="en-US" sz="4000" dirty="0" smtClean="0">
                <a:solidFill>
                  <a:srgbClr val="000000"/>
                </a:solidFill>
              </a:rPr>
              <a:t>: Yes, please.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Boy 1</a:t>
            </a:r>
            <a:r>
              <a:rPr lang="en-US" sz="4000" dirty="0" smtClean="0">
                <a:solidFill>
                  <a:srgbClr val="000000"/>
                </a:solidFill>
              </a:rPr>
              <a:t>: No, thank you.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Boy 1:</a:t>
            </a:r>
            <a:r>
              <a:rPr lang="en-US" sz="4000" dirty="0" smtClean="0">
                <a:solidFill>
                  <a:srgbClr val="000000"/>
                </a:solidFill>
              </a:rPr>
              <a:t> Do you want an apple, Ann?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Ann:</a:t>
            </a:r>
            <a:r>
              <a:rPr lang="en-US" sz="4000" dirty="0" smtClean="0">
                <a:solidFill>
                  <a:srgbClr val="000000"/>
                </a:solidFill>
              </a:rPr>
              <a:t> No, thank you.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u="sng" dirty="0" smtClean="0">
                <a:solidFill>
                  <a:srgbClr val="000000"/>
                </a:solidFill>
              </a:rPr>
              <a:t>Ann</a:t>
            </a:r>
            <a:r>
              <a:rPr lang="en-US" sz="4000" dirty="0" smtClean="0">
                <a:solidFill>
                  <a:srgbClr val="000000"/>
                </a:solidFill>
              </a:rPr>
              <a:t>: I have an apple!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50" y="304800"/>
            <a:ext cx="2730500" cy="457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04800"/>
            <a:ext cx="32385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4876800"/>
            <a:ext cx="1303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Mom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876800"/>
            <a:ext cx="1182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Girl1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426</Words>
  <Application>Microsoft Macintosh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Script Mom: Do you want an apple? Girl 1: Yes! Boy 1: No! Mom: Excuse me? Girl 1: Yes, please. Boy 1: No, thank you. Boy 1: Do you want an apple, Ann? Ann: No, thank you. Ann: I have an apple!</vt:lpstr>
      <vt:lpstr>Slide 5</vt:lpstr>
      <vt:lpstr>Script Mom: Do you want an apple? Girl 1: Yes! Boy 1: No! Mom: Excuse me? Girl 1: Yes, please. Boy 1: No, thank you. Boy 1: Do you want an apple, Ann? Ann: No, thank you. Ann: I have an apple!</vt:lpstr>
      <vt:lpstr>Script Mom: Do you want an apple? Girl 1: Yes! Boy 1: No! Mom: Excuse me? Girl 1: Yes, please. Boy 1: No, thank you. Boy 1: Do you want an apple, Ann? Ann: No, thank you. Ann: I have an apple!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8</cp:revision>
  <dcterms:created xsi:type="dcterms:W3CDTF">2011-12-28T04:59:37Z</dcterms:created>
  <dcterms:modified xsi:type="dcterms:W3CDTF">2011-12-28T05:20:05Z</dcterms:modified>
</cp:coreProperties>
</file>