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D440D-13AA-BC4D-8D8A-93172AF260E9}" type="datetimeFigureOut">
              <a:rPr lang="en-US" smtClean="0"/>
              <a:pPr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39D30-3148-6048-8E6C-D5B721B3C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4" Type="http://schemas.openxmlformats.org/officeDocument/2006/relationships/image" Target="../media/image9.png"/><Relationship Id="rId4" Type="http://schemas.openxmlformats.org/officeDocument/2006/relationships/image" Target="../media/image22.png"/><Relationship Id="rId7" Type="http://schemas.openxmlformats.org/officeDocument/2006/relationships/image" Target="../media/image25.png"/><Relationship Id="rId11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8" Type="http://schemas.openxmlformats.org/officeDocument/2006/relationships/image" Target="../media/image26.png"/><Relationship Id="rId13" Type="http://schemas.openxmlformats.org/officeDocument/2006/relationships/image" Target="../media/image12.png"/><Relationship Id="rId10" Type="http://schemas.openxmlformats.org/officeDocument/2006/relationships/image" Target="../media/image28.png"/><Relationship Id="rId5" Type="http://schemas.openxmlformats.org/officeDocument/2006/relationships/image" Target="../media/image23.png"/><Relationship Id="rId12" Type="http://schemas.openxmlformats.org/officeDocument/2006/relationships/image" Target="../media/image30.png"/><Relationship Id="rId2" Type="http://schemas.openxmlformats.org/officeDocument/2006/relationships/image" Target="../media/image1.png"/><Relationship Id="rId9" Type="http://schemas.openxmlformats.org/officeDocument/2006/relationships/image" Target="../media/image27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9.png"/><Relationship Id="rId4" Type="http://schemas.openxmlformats.org/officeDocument/2006/relationships/image" Target="../media/image22.png"/><Relationship Id="rId7" Type="http://schemas.openxmlformats.org/officeDocument/2006/relationships/image" Target="../media/image25.png"/><Relationship Id="rId11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8" Type="http://schemas.openxmlformats.org/officeDocument/2006/relationships/image" Target="../media/image26.png"/><Relationship Id="rId13" Type="http://schemas.openxmlformats.org/officeDocument/2006/relationships/image" Target="../media/image12.png"/><Relationship Id="rId10" Type="http://schemas.openxmlformats.org/officeDocument/2006/relationships/image" Target="../media/image28.png"/><Relationship Id="rId5" Type="http://schemas.openxmlformats.org/officeDocument/2006/relationships/image" Target="../media/image23.png"/><Relationship Id="rId12" Type="http://schemas.openxmlformats.org/officeDocument/2006/relationships/image" Target="../media/image30.png"/><Relationship Id="rId2" Type="http://schemas.openxmlformats.org/officeDocument/2006/relationships/image" Target="../media/image1.png"/><Relationship Id="rId9" Type="http://schemas.openxmlformats.org/officeDocument/2006/relationships/image" Target="../media/image27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9.png"/><Relationship Id="rId4" Type="http://schemas.openxmlformats.org/officeDocument/2006/relationships/image" Target="../media/image22.png"/><Relationship Id="rId7" Type="http://schemas.openxmlformats.org/officeDocument/2006/relationships/image" Target="../media/image25.png"/><Relationship Id="rId11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8" Type="http://schemas.openxmlformats.org/officeDocument/2006/relationships/image" Target="../media/image26.png"/><Relationship Id="rId13" Type="http://schemas.openxmlformats.org/officeDocument/2006/relationships/image" Target="../media/image12.png"/><Relationship Id="rId10" Type="http://schemas.openxmlformats.org/officeDocument/2006/relationships/image" Target="../media/image28.png"/><Relationship Id="rId5" Type="http://schemas.openxmlformats.org/officeDocument/2006/relationships/image" Target="../media/image23.png"/><Relationship Id="rId12" Type="http://schemas.openxmlformats.org/officeDocument/2006/relationships/image" Target="../media/image30.png"/><Relationship Id="rId2" Type="http://schemas.openxmlformats.org/officeDocument/2006/relationships/image" Target="../media/image1.png"/><Relationship Id="rId9" Type="http://schemas.openxmlformats.org/officeDocument/2006/relationships/image" Target="../media/image27.png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8.png"/><Relationship Id="rId6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150" y="2997583"/>
            <a:ext cx="2355850" cy="24126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550" y="3149983"/>
            <a:ext cx="2355850" cy="24126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3302383"/>
            <a:ext cx="2355850" cy="24126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0350" y="3454783"/>
            <a:ext cx="2355850" cy="24126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750" y="3607183"/>
            <a:ext cx="2355850" cy="24126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5150" y="3759583"/>
            <a:ext cx="2355850" cy="24126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7550" y="3911983"/>
            <a:ext cx="2355850" cy="24126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9950" y="4064383"/>
            <a:ext cx="2355850" cy="24126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2350" y="4216783"/>
            <a:ext cx="2355850" cy="241261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54750" y="4369183"/>
            <a:ext cx="2355850" cy="2412617"/>
          </a:xfrm>
          <a:prstGeom prst="rect">
            <a:avLst/>
          </a:prstGeom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4572000" y="624840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A/B/C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3484" y="3158757"/>
            <a:ext cx="4759403" cy="3699243"/>
            <a:chOff x="63484" y="3158757"/>
            <a:chExt cx="4759403" cy="36992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43000" y="3581400"/>
              <a:ext cx="2895600" cy="292926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886200" y="4724400"/>
              <a:ext cx="936687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fifteen</a:t>
              </a:r>
              <a:endParaRPr lang="en-US" sz="2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33600" y="6427113"/>
              <a:ext cx="81304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thirty</a:t>
              </a:r>
              <a:endParaRPr lang="en-US" sz="2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84" y="4909066"/>
              <a:ext cx="1257939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Forty five</a:t>
              </a:r>
              <a:endParaRPr lang="en-US" sz="2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81200" y="3158757"/>
              <a:ext cx="100540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O’clock</a:t>
              </a:r>
              <a:endParaRPr lang="en-US" sz="22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200" y="838200"/>
            <a:ext cx="8915400" cy="1905000"/>
          </a:xfrm>
          <a:prstGeom prst="rect">
            <a:avLst/>
          </a:prstGeom>
        </p:spPr>
      </p:pic>
      <p:sp>
        <p:nvSpPr>
          <p:cNvPr id="31" name="Title 2"/>
          <p:cNvSpPr txBox="1">
            <a:spLocks/>
          </p:cNvSpPr>
          <p:nvPr/>
        </p:nvSpPr>
        <p:spPr>
          <a:xfrm>
            <a:off x="564515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D/E (59)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150" y="2997583"/>
            <a:ext cx="2355850" cy="24126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550" y="3149983"/>
            <a:ext cx="2355850" cy="24126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3302383"/>
            <a:ext cx="2355850" cy="24126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0350" y="3454783"/>
            <a:ext cx="2355850" cy="24126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750" y="3607183"/>
            <a:ext cx="2355850" cy="24126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5150" y="3759583"/>
            <a:ext cx="2355850" cy="24126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7550" y="3911983"/>
            <a:ext cx="2355850" cy="24126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9950" y="4064383"/>
            <a:ext cx="2355850" cy="24126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2350" y="4216783"/>
            <a:ext cx="2355850" cy="241261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54750" y="4369183"/>
            <a:ext cx="2355850" cy="2412617"/>
          </a:xfrm>
          <a:prstGeom prst="rect">
            <a:avLst/>
          </a:prstGeom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4572000" y="624840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D/E (59)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28"/>
          <p:cNvGrpSpPr/>
          <p:nvPr/>
        </p:nvGrpSpPr>
        <p:grpSpPr>
          <a:xfrm>
            <a:off x="63484" y="3158757"/>
            <a:ext cx="4759403" cy="3699243"/>
            <a:chOff x="63484" y="3158757"/>
            <a:chExt cx="4759403" cy="36992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43000" y="3581400"/>
              <a:ext cx="2895600" cy="292926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886200" y="4724400"/>
              <a:ext cx="936687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fifteen</a:t>
              </a:r>
              <a:endParaRPr lang="en-US" sz="2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33600" y="6427113"/>
              <a:ext cx="81304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thirty</a:t>
              </a:r>
              <a:endParaRPr lang="en-US" sz="2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84" y="4909066"/>
              <a:ext cx="1257939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Forty five</a:t>
              </a:r>
              <a:endParaRPr lang="en-US" sz="2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81200" y="3158757"/>
              <a:ext cx="100540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O’clock</a:t>
              </a:r>
              <a:endParaRPr lang="en-US" sz="22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200" y="838200"/>
            <a:ext cx="8915400" cy="1905000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>
          <a:xfrm>
            <a:off x="564515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4572000" y="624840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D/E (59)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76200" y="914400"/>
            <a:ext cx="4572000" cy="3124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D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It’s two o’clock.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It’s ten thirty.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It’s two o’clock.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It’s eleven forty five.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4800600" y="933450"/>
            <a:ext cx="4038600" cy="516255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500" dirty="0">
                <a:solidFill>
                  <a:srgbClr val="FF0000"/>
                </a:solidFill>
              </a:rPr>
              <a:t>E</a:t>
            </a:r>
            <a:endParaRPr lang="en-US" sz="3500" dirty="0" smtClean="0">
              <a:solidFill>
                <a:srgbClr val="FF0000"/>
              </a:solidFill>
            </a:endParaRP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time is it?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It’s nine thirty.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What time is it?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It’s four o’clock.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3. What time is it?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It’s seven fifteen.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5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4. What time is it?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It’s three forty five.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564515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29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28"/>
          <p:cNvGrpSpPr/>
          <p:nvPr/>
        </p:nvGrpSpPr>
        <p:grpSpPr>
          <a:xfrm>
            <a:off x="0" y="1981200"/>
            <a:ext cx="4127516" cy="3257550"/>
            <a:chOff x="63484" y="3158757"/>
            <a:chExt cx="4759403" cy="36992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3000" y="3581400"/>
              <a:ext cx="2895600" cy="292926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886200" y="4724400"/>
              <a:ext cx="936687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fifteen</a:t>
              </a:r>
              <a:endParaRPr lang="en-US" sz="2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33600" y="6427113"/>
              <a:ext cx="81304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thirty</a:t>
              </a:r>
              <a:endParaRPr lang="en-US" sz="2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84" y="4909066"/>
              <a:ext cx="1257939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Forty five</a:t>
              </a:r>
              <a:endParaRPr lang="en-US" sz="2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81200" y="3158757"/>
              <a:ext cx="100540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O’clock</a:t>
              </a:r>
              <a:endParaRPr lang="en-US" sz="22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76" y="685800"/>
            <a:ext cx="3922776" cy="838200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>
          <a:xfrm>
            <a:off x="0" y="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4343400" y="304799"/>
            <a:ext cx="4572000" cy="5562601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2500" u="sng" dirty="0" smtClean="0"/>
              <a:t>Whisper Telephone</a:t>
            </a:r>
          </a:p>
          <a:p>
            <a:pPr algn="ctr">
              <a:spcBef>
                <a:spcPct val="0"/>
              </a:spcBef>
            </a:pPr>
            <a:endParaRPr lang="en-US" sz="2500" dirty="0" smtClean="0"/>
          </a:p>
          <a:p>
            <a:pPr>
              <a:spcBef>
                <a:spcPct val="0"/>
              </a:spcBef>
            </a:pPr>
            <a:r>
              <a:rPr lang="en-US" sz="2500" dirty="0" smtClean="0"/>
              <a:t>-Two teams in lines streaming from board.</a:t>
            </a:r>
          </a:p>
          <a:p>
            <a:pPr>
              <a:spcBef>
                <a:spcPct val="0"/>
              </a:spcBef>
            </a:pPr>
            <a:r>
              <a:rPr lang="en-US" sz="2500" dirty="0" smtClean="0"/>
              <a:t>-Person at board = writer</a:t>
            </a:r>
          </a:p>
          <a:p>
            <a:pPr>
              <a:spcBef>
                <a:spcPct val="0"/>
              </a:spcBef>
            </a:pPr>
            <a:r>
              <a:rPr lang="en-US" sz="2500" dirty="0" smtClean="0"/>
              <a:t>-People farthest from board = whisperers</a:t>
            </a:r>
          </a:p>
          <a:p>
            <a:pPr>
              <a:spcBef>
                <a:spcPct val="0"/>
              </a:spcBef>
            </a:pPr>
            <a:r>
              <a:rPr lang="en-US" sz="2500" dirty="0" smtClean="0"/>
              <a:t>-Everyone asks “What time is it?”</a:t>
            </a:r>
          </a:p>
          <a:p>
            <a:pPr>
              <a:spcBef>
                <a:spcPct val="0"/>
              </a:spcBef>
            </a:pPr>
            <a:r>
              <a:rPr lang="en-US" sz="2500" dirty="0" smtClean="0"/>
              <a:t>-I whisper answer to whisperers…pass the whisper</a:t>
            </a:r>
          </a:p>
          <a:p>
            <a:pPr>
              <a:spcBef>
                <a:spcPct val="0"/>
              </a:spcBef>
            </a:pPr>
            <a:r>
              <a:rPr lang="en-US" sz="2500" dirty="0" smtClean="0"/>
              <a:t>-Write the time using words, numbers or drawing a clock AND say “It’s _____.”  No speaking, no points!</a:t>
            </a:r>
          </a:p>
          <a:p>
            <a:pPr lvl="0" algn="ctr">
              <a:spcBef>
                <a:spcPct val="0"/>
              </a:spcBef>
            </a:pP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150" y="2997583"/>
            <a:ext cx="2355850" cy="24126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550" y="3149983"/>
            <a:ext cx="2355850" cy="24126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3302383"/>
            <a:ext cx="2355850" cy="24126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0350" y="3454783"/>
            <a:ext cx="2355850" cy="24126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750" y="3607183"/>
            <a:ext cx="2355850" cy="24126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5150" y="3759583"/>
            <a:ext cx="2355850" cy="24126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7550" y="3911983"/>
            <a:ext cx="2355850" cy="24126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9950" y="4064383"/>
            <a:ext cx="2355850" cy="24126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2350" y="4216783"/>
            <a:ext cx="2355850" cy="241261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54750" y="4369183"/>
            <a:ext cx="2355850" cy="2412617"/>
          </a:xfrm>
          <a:prstGeom prst="rect">
            <a:avLst/>
          </a:prstGeom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4572000" y="624840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D/E (59)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28"/>
          <p:cNvGrpSpPr/>
          <p:nvPr/>
        </p:nvGrpSpPr>
        <p:grpSpPr>
          <a:xfrm>
            <a:off x="63484" y="3158757"/>
            <a:ext cx="4759403" cy="3699243"/>
            <a:chOff x="63484" y="3158757"/>
            <a:chExt cx="4759403" cy="36992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43000" y="3581400"/>
              <a:ext cx="2895600" cy="292926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886200" y="4724400"/>
              <a:ext cx="936687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fifteen</a:t>
              </a:r>
              <a:endParaRPr lang="en-US" sz="2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33600" y="6427113"/>
              <a:ext cx="81304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thirty</a:t>
              </a:r>
              <a:endParaRPr lang="en-US" sz="2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84" y="4909066"/>
              <a:ext cx="1257939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Forty five</a:t>
              </a:r>
              <a:endParaRPr lang="en-US" sz="2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81200" y="3158757"/>
              <a:ext cx="100540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O’clock</a:t>
              </a:r>
              <a:endParaRPr lang="en-US" sz="22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200" y="838200"/>
            <a:ext cx="8915400" cy="1905000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564515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2997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3276600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1145060"/>
            <a:ext cx="8305800" cy="1750540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14"/>
          <p:cNvGrpSpPr/>
          <p:nvPr/>
        </p:nvGrpSpPr>
        <p:grpSpPr>
          <a:xfrm>
            <a:off x="457200" y="927100"/>
            <a:ext cx="5257800" cy="1282700"/>
            <a:chOff x="457200" y="1460500"/>
            <a:chExt cx="5257800" cy="1282700"/>
          </a:xfrm>
        </p:grpSpPr>
        <p:sp>
          <p:nvSpPr>
            <p:cNvPr id="13" name="Title 2"/>
            <p:cNvSpPr txBox="1">
              <a:spLocks/>
            </p:cNvSpPr>
            <p:nvPr/>
          </p:nvSpPr>
          <p:spPr>
            <a:xfrm>
              <a:off x="2133600" y="1787525"/>
              <a:ext cx="3581400" cy="6858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noProof="0" dirty="0" smtClean="0">
                  <a:solidFill>
                    <a:srgbClr val="000000"/>
                  </a:solidFill>
                </a:rPr>
                <a:t>likes (</a:t>
              </a:r>
              <a:r>
                <a:rPr lang="en-US" sz="4000" u="sng" noProof="0" dirty="0" smtClean="0">
                  <a:solidFill>
                    <a:srgbClr val="000000"/>
                  </a:solidFill>
                </a:rPr>
                <a:t>food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).</a:t>
              </a:r>
              <a:endParaRPr lang="en-US" sz="4000" noProof="0" dirty="0" smtClean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rcRect r="12901"/>
            <a:stretch>
              <a:fillRect/>
            </a:stretch>
          </p:blipFill>
          <p:spPr>
            <a:xfrm>
              <a:off x="457200" y="1460500"/>
              <a:ext cx="2286000" cy="128270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909359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3886200"/>
            <a:ext cx="1905000" cy="2415241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grpSp>
        <p:nvGrpSpPr>
          <p:cNvPr id="11" name="Group 20"/>
          <p:cNvGrpSpPr/>
          <p:nvPr/>
        </p:nvGrpSpPr>
        <p:grpSpPr>
          <a:xfrm>
            <a:off x="4800600" y="3909359"/>
            <a:ext cx="1905000" cy="2415241"/>
            <a:chOff x="4800600" y="3909359"/>
            <a:chExt cx="1905000" cy="24152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00600" y="3909359"/>
              <a:ext cx="1905000" cy="2415241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6" name="Title 2"/>
            <p:cNvSpPr txBox="1">
              <a:spLocks/>
            </p:cNvSpPr>
            <p:nvPr/>
          </p:nvSpPr>
          <p:spPr>
            <a:xfrm>
              <a:off x="5410200" y="4724400"/>
              <a:ext cx="914400" cy="6096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b="1" noProof="0" dirty="0">
                  <a:solidFill>
                    <a:srgbClr val="FF0000"/>
                  </a:solidFill>
                </a:rPr>
                <a:t>X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2438400" y="3909359"/>
            <a:ext cx="1905000" cy="2415241"/>
            <a:chOff x="2438400" y="3909359"/>
            <a:chExt cx="1905000" cy="24152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38400" y="3909359"/>
              <a:ext cx="1905000" cy="2415241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14" name="Title 2"/>
            <p:cNvSpPr txBox="1">
              <a:spLocks/>
            </p:cNvSpPr>
            <p:nvPr/>
          </p:nvSpPr>
          <p:spPr>
            <a:xfrm>
              <a:off x="3048000" y="4648200"/>
              <a:ext cx="914400" cy="6096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b="1" noProof="0" dirty="0">
                  <a:solidFill>
                    <a:srgbClr val="FF0000"/>
                  </a:solidFill>
                </a:rPr>
                <a:t>X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2298700"/>
            <a:ext cx="7315200" cy="1282700"/>
            <a:chOff x="457200" y="1460500"/>
            <a:chExt cx="7315200" cy="1282700"/>
          </a:xfrm>
        </p:grpSpPr>
        <p:sp>
          <p:nvSpPr>
            <p:cNvPr id="17" name="Title 2"/>
            <p:cNvSpPr txBox="1">
              <a:spLocks/>
            </p:cNvSpPr>
            <p:nvPr/>
          </p:nvSpPr>
          <p:spPr>
            <a:xfrm>
              <a:off x="2133600" y="1787525"/>
              <a:ext cx="5638800" cy="685800"/>
            </a:xfrm>
            <a:prstGeom prst="rect">
              <a:avLst/>
            </a:prstGeom>
            <a:solidFill>
              <a:srgbClr val="FFF164"/>
            </a:solidFill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4000" dirty="0">
                  <a:solidFill>
                    <a:srgbClr val="000000"/>
                  </a:solidFill>
                </a:rPr>
                <a:t>d</a:t>
              </a:r>
              <a:r>
                <a:rPr lang="en-US" sz="4000" noProof="0" dirty="0" err="1" smtClean="0">
                  <a:solidFill>
                    <a:srgbClr val="000000"/>
                  </a:solidFill>
                </a:rPr>
                <a:t>oes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 not like (</a:t>
              </a:r>
              <a:r>
                <a:rPr lang="en-US" sz="4000" u="sng" noProof="0" dirty="0" smtClean="0">
                  <a:solidFill>
                    <a:srgbClr val="000000"/>
                  </a:solidFill>
                </a:rPr>
                <a:t>food</a:t>
              </a:r>
              <a:r>
                <a:rPr lang="en-US" sz="4000" noProof="0" dirty="0" smtClean="0">
                  <a:solidFill>
                    <a:srgbClr val="000000"/>
                  </a:solidFill>
                </a:rPr>
                <a:t>).</a:t>
              </a:r>
              <a:endParaRPr lang="en-US" sz="4000" noProof="0" dirty="0" smtClean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rcRect r="12901"/>
            <a:stretch>
              <a:fillRect/>
            </a:stretch>
          </p:blipFill>
          <p:spPr>
            <a:xfrm>
              <a:off x="457200" y="1460500"/>
              <a:ext cx="2286000" cy="1282700"/>
            </a:xfrm>
            <a:prstGeom prst="rect">
              <a:avLst/>
            </a:prstGeom>
          </p:spPr>
        </p:pic>
      </p:grpSp>
      <p:sp>
        <p:nvSpPr>
          <p:cNvPr id="20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0" y="4597688"/>
            <a:ext cx="20574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Say/Write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590800"/>
            <a:ext cx="8915400" cy="1905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5257800"/>
            <a:ext cx="6629400" cy="1371600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1295400" y="2310824"/>
            <a:ext cx="23241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2310824"/>
            <a:ext cx="2362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2286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793" y="1418560"/>
            <a:ext cx="4096407" cy="414404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85800" y="1053731"/>
            <a:ext cx="4114800" cy="2222869"/>
            <a:chOff x="685800" y="1053731"/>
            <a:chExt cx="4114800" cy="2222869"/>
          </a:xfrm>
        </p:grpSpPr>
        <p:sp>
          <p:nvSpPr>
            <p:cNvPr id="6" name="Title 2"/>
            <p:cNvSpPr txBox="1">
              <a:spLocks/>
            </p:cNvSpPr>
            <p:nvPr/>
          </p:nvSpPr>
          <p:spPr>
            <a:xfrm>
              <a:off x="6858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Hour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895600" y="1663331"/>
              <a:ext cx="1905000" cy="161326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52400" y="3276600"/>
            <a:ext cx="4419601" cy="2057400"/>
            <a:chOff x="152400" y="3276600"/>
            <a:chExt cx="4419601" cy="2057400"/>
          </a:xfrm>
        </p:grpSpPr>
        <p:sp>
          <p:nvSpPr>
            <p:cNvPr id="9" name="Title 2"/>
            <p:cNvSpPr txBox="1">
              <a:spLocks/>
            </p:cNvSpPr>
            <p:nvPr/>
          </p:nvSpPr>
          <p:spPr>
            <a:xfrm>
              <a:off x="152400" y="4724400"/>
              <a:ext cx="28956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Minute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1" name="Straight Arrow Connector 10"/>
            <p:cNvCxnSpPr>
              <a:stCxn id="9" idx="3"/>
            </p:cNvCxnSpPr>
            <p:nvPr/>
          </p:nvCxnSpPr>
          <p:spPr>
            <a:xfrm flipV="1">
              <a:off x="3048000" y="3276600"/>
              <a:ext cx="1524001" cy="1752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800600" y="1053731"/>
            <a:ext cx="3276600" cy="2070469"/>
            <a:chOff x="4800600" y="1053731"/>
            <a:chExt cx="3276600" cy="2070469"/>
          </a:xfrm>
        </p:grpSpPr>
        <p:sp>
          <p:nvSpPr>
            <p:cNvPr id="14" name="Title 2"/>
            <p:cNvSpPr txBox="1">
              <a:spLocks/>
            </p:cNvSpPr>
            <p:nvPr/>
          </p:nvSpPr>
          <p:spPr>
            <a:xfrm>
              <a:off x="58674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One 1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 flipV="1">
              <a:off x="4800600" y="1663330"/>
              <a:ext cx="1676400" cy="146087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495798" y="3124202"/>
            <a:ext cx="4191002" cy="2209801"/>
            <a:chOff x="4495798" y="3124202"/>
            <a:chExt cx="4191002" cy="2209801"/>
          </a:xfrm>
        </p:grpSpPr>
        <p:sp>
          <p:nvSpPr>
            <p:cNvPr id="20" name="Title 2"/>
            <p:cNvSpPr txBox="1">
              <a:spLocks/>
            </p:cNvSpPr>
            <p:nvPr/>
          </p:nvSpPr>
          <p:spPr>
            <a:xfrm>
              <a:off x="6477000" y="472440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dirty="0" smtClean="0">
                  <a:solidFill>
                    <a:srgbClr val="FF0000"/>
                  </a:solidFill>
                </a:rPr>
                <a:t>O’clock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0800000">
              <a:off x="4495798" y="3124202"/>
              <a:ext cx="2667002" cy="220980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2"/>
          <p:cNvSpPr txBox="1">
            <a:spLocks/>
          </p:cNvSpPr>
          <p:nvPr/>
        </p:nvSpPr>
        <p:spPr>
          <a:xfrm>
            <a:off x="3505200" y="5638800"/>
            <a:ext cx="3962400" cy="1219199"/>
          </a:xfrm>
          <a:prstGeom prst="rect">
            <a:avLst/>
          </a:prstGeom>
          <a:solidFill>
            <a:srgbClr val="FFF164"/>
          </a:solidFill>
          <a:ln w="5715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One o’clock</a:t>
            </a:r>
          </a:p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1:00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2286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358531"/>
            <a:ext cx="4432300" cy="4483838"/>
          </a:xfrm>
          <a:prstGeom prst="rect">
            <a:avLst/>
          </a:prstGeom>
        </p:spPr>
      </p:pic>
      <p:grpSp>
        <p:nvGrpSpPr>
          <p:cNvPr id="7" name="Group 9"/>
          <p:cNvGrpSpPr/>
          <p:nvPr/>
        </p:nvGrpSpPr>
        <p:grpSpPr>
          <a:xfrm>
            <a:off x="685800" y="1053731"/>
            <a:ext cx="3886200" cy="2222869"/>
            <a:chOff x="685800" y="1053731"/>
            <a:chExt cx="3886200" cy="2222869"/>
          </a:xfrm>
        </p:grpSpPr>
        <p:sp>
          <p:nvSpPr>
            <p:cNvPr id="6" name="Title 2"/>
            <p:cNvSpPr txBox="1">
              <a:spLocks/>
            </p:cNvSpPr>
            <p:nvPr/>
          </p:nvSpPr>
          <p:spPr>
            <a:xfrm>
              <a:off x="6858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Hour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895600" y="1663331"/>
              <a:ext cx="1676400" cy="161326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2"/>
          <p:cNvGrpSpPr/>
          <p:nvPr/>
        </p:nvGrpSpPr>
        <p:grpSpPr>
          <a:xfrm>
            <a:off x="152400" y="4235634"/>
            <a:ext cx="4191000" cy="1098366"/>
            <a:chOff x="152400" y="4235634"/>
            <a:chExt cx="4191000" cy="1098366"/>
          </a:xfrm>
        </p:grpSpPr>
        <p:sp>
          <p:nvSpPr>
            <p:cNvPr id="9" name="Title 2"/>
            <p:cNvSpPr txBox="1">
              <a:spLocks/>
            </p:cNvSpPr>
            <p:nvPr/>
          </p:nvSpPr>
          <p:spPr>
            <a:xfrm>
              <a:off x="152400" y="4724400"/>
              <a:ext cx="28956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Minute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1" name="Straight Arrow Connector 10"/>
            <p:cNvCxnSpPr>
              <a:stCxn id="9" idx="3"/>
            </p:cNvCxnSpPr>
            <p:nvPr/>
          </p:nvCxnSpPr>
          <p:spPr>
            <a:xfrm flipV="1">
              <a:off x="3048000" y="4235634"/>
              <a:ext cx="1295400" cy="7935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7"/>
          <p:cNvGrpSpPr/>
          <p:nvPr/>
        </p:nvGrpSpPr>
        <p:grpSpPr>
          <a:xfrm>
            <a:off x="4800600" y="1053731"/>
            <a:ext cx="3276600" cy="2070469"/>
            <a:chOff x="4800600" y="1053731"/>
            <a:chExt cx="3276600" cy="2070469"/>
          </a:xfrm>
        </p:grpSpPr>
        <p:sp>
          <p:nvSpPr>
            <p:cNvPr id="14" name="Title 2"/>
            <p:cNvSpPr txBox="1">
              <a:spLocks/>
            </p:cNvSpPr>
            <p:nvPr/>
          </p:nvSpPr>
          <p:spPr>
            <a:xfrm>
              <a:off x="58674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One 1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 flipV="1">
              <a:off x="4800600" y="1663330"/>
              <a:ext cx="1676400" cy="146087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22"/>
          <p:cNvGrpSpPr/>
          <p:nvPr/>
        </p:nvGrpSpPr>
        <p:grpSpPr>
          <a:xfrm>
            <a:off x="4572002" y="4235636"/>
            <a:ext cx="4114798" cy="1098365"/>
            <a:chOff x="4572002" y="4235636"/>
            <a:chExt cx="4114798" cy="1098365"/>
          </a:xfrm>
        </p:grpSpPr>
        <p:sp>
          <p:nvSpPr>
            <p:cNvPr id="20" name="Title 2"/>
            <p:cNvSpPr txBox="1">
              <a:spLocks/>
            </p:cNvSpPr>
            <p:nvPr/>
          </p:nvSpPr>
          <p:spPr>
            <a:xfrm>
              <a:off x="6477000" y="472440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dirty="0" smtClean="0">
                  <a:solidFill>
                    <a:srgbClr val="FF0000"/>
                  </a:solidFill>
                </a:rPr>
                <a:t>Thirty :30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0800000">
              <a:off x="4572002" y="4235636"/>
              <a:ext cx="2514599" cy="109836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2"/>
          <p:cNvSpPr txBox="1">
            <a:spLocks/>
          </p:cNvSpPr>
          <p:nvPr/>
        </p:nvSpPr>
        <p:spPr>
          <a:xfrm>
            <a:off x="3505200" y="5638800"/>
            <a:ext cx="2209800" cy="1219199"/>
          </a:xfrm>
          <a:prstGeom prst="rect">
            <a:avLst/>
          </a:prstGeom>
          <a:solidFill>
            <a:srgbClr val="FFF164"/>
          </a:solidFill>
          <a:ln w="5715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One thirty 1:30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2286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624" y="1576968"/>
            <a:ext cx="4088176" cy="4138032"/>
          </a:xfrm>
          <a:prstGeom prst="rect">
            <a:avLst/>
          </a:prstGeom>
        </p:spPr>
      </p:pic>
      <p:grpSp>
        <p:nvGrpSpPr>
          <p:cNvPr id="7" name="Group 9"/>
          <p:cNvGrpSpPr/>
          <p:nvPr/>
        </p:nvGrpSpPr>
        <p:grpSpPr>
          <a:xfrm>
            <a:off x="685800" y="1053731"/>
            <a:ext cx="4114801" cy="2832468"/>
            <a:chOff x="685800" y="1053731"/>
            <a:chExt cx="4114801" cy="2832468"/>
          </a:xfrm>
        </p:grpSpPr>
        <p:sp>
          <p:nvSpPr>
            <p:cNvPr id="6" name="Title 2"/>
            <p:cNvSpPr txBox="1">
              <a:spLocks/>
            </p:cNvSpPr>
            <p:nvPr/>
          </p:nvSpPr>
          <p:spPr>
            <a:xfrm>
              <a:off x="6858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Hour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16200000" flipH="1">
              <a:off x="2736666" y="1822265"/>
              <a:ext cx="2222869" cy="1905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2"/>
          <p:cNvGrpSpPr/>
          <p:nvPr/>
        </p:nvGrpSpPr>
        <p:grpSpPr>
          <a:xfrm>
            <a:off x="152400" y="3429000"/>
            <a:ext cx="5410200" cy="1905000"/>
            <a:chOff x="152400" y="3429000"/>
            <a:chExt cx="5410200" cy="1905000"/>
          </a:xfrm>
        </p:grpSpPr>
        <p:sp>
          <p:nvSpPr>
            <p:cNvPr id="9" name="Title 2"/>
            <p:cNvSpPr txBox="1">
              <a:spLocks/>
            </p:cNvSpPr>
            <p:nvPr/>
          </p:nvSpPr>
          <p:spPr>
            <a:xfrm>
              <a:off x="152400" y="4724400"/>
              <a:ext cx="28956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Minute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3048000" y="3429000"/>
              <a:ext cx="2514600" cy="1752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7"/>
          <p:cNvGrpSpPr/>
          <p:nvPr/>
        </p:nvGrpSpPr>
        <p:grpSpPr>
          <a:xfrm>
            <a:off x="483824" y="2393764"/>
            <a:ext cx="4213953" cy="1492436"/>
            <a:chOff x="5867400" y="1053731"/>
            <a:chExt cx="4213953" cy="1492436"/>
          </a:xfrm>
        </p:grpSpPr>
        <p:sp>
          <p:nvSpPr>
            <p:cNvPr id="14" name="Title 2"/>
            <p:cNvSpPr txBox="1">
              <a:spLocks/>
            </p:cNvSpPr>
            <p:nvPr/>
          </p:nvSpPr>
          <p:spPr>
            <a:xfrm>
              <a:off x="58674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Six 6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6374176" y="1663330"/>
              <a:ext cx="3707177" cy="88283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22"/>
          <p:cNvGrpSpPr/>
          <p:nvPr/>
        </p:nvGrpSpPr>
        <p:grpSpPr>
          <a:xfrm>
            <a:off x="5562600" y="3429000"/>
            <a:ext cx="3124200" cy="1905002"/>
            <a:chOff x="5562600" y="3429000"/>
            <a:chExt cx="3124200" cy="1905002"/>
          </a:xfrm>
        </p:grpSpPr>
        <p:sp>
          <p:nvSpPr>
            <p:cNvPr id="20" name="Title 2"/>
            <p:cNvSpPr txBox="1">
              <a:spLocks/>
            </p:cNvSpPr>
            <p:nvPr/>
          </p:nvSpPr>
          <p:spPr>
            <a:xfrm>
              <a:off x="6477000" y="472440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dirty="0" smtClean="0">
                  <a:solidFill>
                    <a:srgbClr val="FF0000"/>
                  </a:solidFill>
                </a:rPr>
                <a:t>Fifteen:15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372100" y="3619500"/>
              <a:ext cx="1905002" cy="15240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2"/>
          <p:cNvSpPr txBox="1">
            <a:spLocks/>
          </p:cNvSpPr>
          <p:nvPr/>
        </p:nvSpPr>
        <p:spPr>
          <a:xfrm>
            <a:off x="3505200" y="5638800"/>
            <a:ext cx="2743200" cy="1219199"/>
          </a:xfrm>
          <a:prstGeom prst="rect">
            <a:avLst/>
          </a:prstGeom>
          <a:solidFill>
            <a:srgbClr val="FFF164"/>
          </a:solidFill>
          <a:ln w="5715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Six fifteen 6:</a:t>
            </a:r>
            <a:r>
              <a:rPr lang="en-US" sz="3500" dirty="0" smtClean="0">
                <a:solidFill>
                  <a:srgbClr val="FF0000"/>
                </a:solidFill>
              </a:rPr>
              <a:t>1</a:t>
            </a:r>
            <a:r>
              <a:rPr lang="en-US" sz="3500" dirty="0">
                <a:solidFill>
                  <a:srgbClr val="FF0000"/>
                </a:solidFill>
              </a:rPr>
              <a:t>5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2286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900" y="1226163"/>
            <a:ext cx="3594100" cy="4405671"/>
          </a:xfrm>
          <a:prstGeom prst="rect">
            <a:avLst/>
          </a:prstGeom>
        </p:spPr>
      </p:pic>
      <p:grpSp>
        <p:nvGrpSpPr>
          <p:cNvPr id="5" name="Group 9"/>
          <p:cNvGrpSpPr/>
          <p:nvPr/>
        </p:nvGrpSpPr>
        <p:grpSpPr>
          <a:xfrm>
            <a:off x="685800" y="1053731"/>
            <a:ext cx="4495800" cy="2146671"/>
            <a:chOff x="685800" y="1053731"/>
            <a:chExt cx="4495800" cy="2146671"/>
          </a:xfrm>
        </p:grpSpPr>
        <p:sp>
          <p:nvSpPr>
            <p:cNvPr id="6" name="Title 2"/>
            <p:cNvSpPr txBox="1">
              <a:spLocks/>
            </p:cNvSpPr>
            <p:nvPr/>
          </p:nvSpPr>
          <p:spPr>
            <a:xfrm>
              <a:off x="6858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Hour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895601" y="1663330"/>
              <a:ext cx="2285999" cy="153707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2"/>
          <p:cNvGrpSpPr/>
          <p:nvPr/>
        </p:nvGrpSpPr>
        <p:grpSpPr>
          <a:xfrm>
            <a:off x="152400" y="3200402"/>
            <a:ext cx="4191000" cy="2133598"/>
            <a:chOff x="152400" y="3200402"/>
            <a:chExt cx="4191000" cy="2133598"/>
          </a:xfrm>
        </p:grpSpPr>
        <p:sp>
          <p:nvSpPr>
            <p:cNvPr id="9" name="Title 2"/>
            <p:cNvSpPr txBox="1">
              <a:spLocks/>
            </p:cNvSpPr>
            <p:nvPr/>
          </p:nvSpPr>
          <p:spPr>
            <a:xfrm>
              <a:off x="152400" y="4724400"/>
              <a:ext cx="28956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Minute hand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2705101" y="3543301"/>
              <a:ext cx="1981198" cy="1295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7"/>
          <p:cNvGrpSpPr/>
          <p:nvPr/>
        </p:nvGrpSpPr>
        <p:grpSpPr>
          <a:xfrm>
            <a:off x="5562601" y="1510928"/>
            <a:ext cx="3227022" cy="1918071"/>
            <a:chOff x="4850178" y="1053731"/>
            <a:chExt cx="3227022" cy="1918071"/>
          </a:xfrm>
        </p:grpSpPr>
        <p:sp>
          <p:nvSpPr>
            <p:cNvPr id="14" name="Title 2"/>
            <p:cNvSpPr txBox="1">
              <a:spLocks/>
            </p:cNvSpPr>
            <p:nvPr/>
          </p:nvSpPr>
          <p:spPr>
            <a:xfrm>
              <a:off x="5867400" y="1053731"/>
              <a:ext cx="2209800" cy="609600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noProof="0" dirty="0" smtClean="0">
                  <a:solidFill>
                    <a:srgbClr val="FF0000"/>
                  </a:solidFill>
                </a:rPr>
                <a:t>Three 3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 flipV="1">
              <a:off x="4850178" y="1663330"/>
              <a:ext cx="1523999" cy="130847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2"/>
          <p:cNvGrpSpPr/>
          <p:nvPr/>
        </p:nvGrpSpPr>
        <p:grpSpPr>
          <a:xfrm>
            <a:off x="4648200" y="3200402"/>
            <a:ext cx="4038600" cy="2743197"/>
            <a:chOff x="4648200" y="3200402"/>
            <a:chExt cx="4038600" cy="2743197"/>
          </a:xfrm>
        </p:grpSpPr>
        <p:sp>
          <p:nvSpPr>
            <p:cNvPr id="20" name="Title 2"/>
            <p:cNvSpPr txBox="1">
              <a:spLocks/>
            </p:cNvSpPr>
            <p:nvPr/>
          </p:nvSpPr>
          <p:spPr>
            <a:xfrm>
              <a:off x="6477000" y="4724400"/>
              <a:ext cx="2209800" cy="1219199"/>
            </a:xfrm>
            <a:prstGeom prst="rect">
              <a:avLst/>
            </a:prstGeom>
            <a:solidFill>
              <a:srgbClr val="FFF164"/>
            </a:solidFill>
            <a:ln w="57150" cmpd="sng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sz="3500" dirty="0" smtClean="0">
                  <a:solidFill>
                    <a:srgbClr val="FF0000"/>
                  </a:solidFill>
                </a:rPr>
                <a:t>Forty five </a:t>
              </a:r>
            </a:p>
            <a:p>
              <a:pPr lvl="0" algn="ctr">
                <a:spcBef>
                  <a:spcPct val="0"/>
                </a:spcBef>
              </a:pPr>
              <a:r>
                <a:rPr lang="en-US" sz="3500" dirty="0" smtClean="0">
                  <a:solidFill>
                    <a:srgbClr val="FF0000"/>
                  </a:solidFill>
                </a:rPr>
                <a:t>:</a:t>
              </a:r>
              <a:r>
                <a:rPr lang="en-US" sz="3500" dirty="0">
                  <a:solidFill>
                    <a:srgbClr val="FF0000"/>
                  </a:solidFill>
                </a:rPr>
                <a:t>4</a:t>
              </a:r>
              <a:r>
                <a:rPr lang="en-US" sz="3500" dirty="0" smtClean="0">
                  <a:solidFill>
                    <a:srgbClr val="FF0000"/>
                  </a:solidFill>
                </a:rPr>
                <a:t>5</a:t>
              </a:r>
              <a:endPara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0800000">
              <a:off x="4648200" y="3200402"/>
              <a:ext cx="2438402" cy="213360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2"/>
          <p:cNvSpPr txBox="1">
            <a:spLocks/>
          </p:cNvSpPr>
          <p:nvPr/>
        </p:nvSpPr>
        <p:spPr>
          <a:xfrm>
            <a:off x="2895601" y="5638800"/>
            <a:ext cx="3352799" cy="1219199"/>
          </a:xfrm>
          <a:prstGeom prst="rect">
            <a:avLst/>
          </a:prstGeom>
          <a:solidFill>
            <a:srgbClr val="FFF164"/>
          </a:solidFill>
          <a:ln w="57150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noProof="0" dirty="0" smtClean="0">
                <a:solidFill>
                  <a:srgbClr val="FF0000"/>
                </a:solidFill>
              </a:rPr>
              <a:t>Three forty five</a:t>
            </a:r>
          </a:p>
          <a:p>
            <a:pPr lvl="0" algn="ctr">
              <a:spcBef>
                <a:spcPct val="0"/>
              </a:spcBef>
            </a:pPr>
            <a:r>
              <a:rPr kumimoji="0" lang="en-US" sz="35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3:45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2286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3" y="3600450"/>
            <a:ext cx="1658937" cy="2165349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600450"/>
            <a:ext cx="1658937" cy="2165349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3581400"/>
            <a:ext cx="1658937" cy="2165349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6263" y="3600450"/>
            <a:ext cx="1658937" cy="2165349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5062" y="3600450"/>
            <a:ext cx="1658937" cy="2165349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 A (58)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7150" y="1066800"/>
            <a:ext cx="6369050" cy="1981200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5753100" y="279112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324</Words>
  <Application>Microsoft Macintosh PowerPoint</Application>
  <PresentationFormat>On-screen Show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18</cp:revision>
  <dcterms:created xsi:type="dcterms:W3CDTF">2011-12-28T06:46:04Z</dcterms:created>
  <dcterms:modified xsi:type="dcterms:W3CDTF">2011-12-28T06:47:42Z</dcterms:modified>
</cp:coreProperties>
</file>