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slides/slide5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slideLayouts/slideLayout3.xml" ContentType="application/vnd.openxmlformats-officedocument.presentationml.slideLayout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Default Extension="png" ContentType="image/png"/>
  <Override PartName="/docProps/core.xml" ContentType="application/vnd.openxmlformats-package.core-properties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Masters/slideMaster1.xml" ContentType="application/vnd.openxmlformats-officedocument.presentationml.slideMaster+xml"/>
  <Override PartName="/ppt/viewProps.xml" ContentType="application/vnd.openxmlformats-officedocument.presentationml.viewProps+xml"/>
  <Default Extension="bin" ContentType="application/vnd.openxmlformats-officedocument.presentationml.printerSettings"/>
  <Default Extension="rels" ContentType="application/vnd.openxmlformats-package.relationships+xml"/>
  <Override PartName="/ppt/slides/slide9.xml" ContentType="application/vnd.openxmlformats-officedocument.presentationml.slide+xml"/>
  <Override PartName="/ppt/slides/slide6.xml" ContentType="application/vnd.openxmlformats-officedocument.presentationml.slide+xml"/>
  <Override PartName="/ppt/slides/slide1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4" r:id="rId8"/>
    <p:sldId id="265" r:id="rId9"/>
    <p:sldId id="262" r:id="rId10"/>
    <p:sldId id="266" r:id="rId11"/>
    <p:sldId id="267" r:id="rId12"/>
    <p:sldId id="263" r:id="rId1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5620"/>
    <p:restoredTop sz="94660"/>
  </p:normalViewPr>
  <p:slideViewPr>
    <p:cSldViewPr snapToObjects="1">
      <p:cViewPr varScale="1">
        <p:scale>
          <a:sx n="98" d="100"/>
          <a:sy n="98" d="100"/>
        </p:scale>
        <p:origin x="-64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4" Type="http://schemas.openxmlformats.org/officeDocument/2006/relationships/printerSettings" Target="printerSettings/printerSettings1.bin"/><Relationship Id="rId4" Type="http://schemas.openxmlformats.org/officeDocument/2006/relationships/slide" Target="slides/slide3.xml"/><Relationship Id="rId7" Type="http://schemas.openxmlformats.org/officeDocument/2006/relationships/slide" Target="slides/slide6.xml"/><Relationship Id="rId11" Type="http://schemas.openxmlformats.org/officeDocument/2006/relationships/slide" Target="slides/slide1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6" Type="http://schemas.openxmlformats.org/officeDocument/2006/relationships/viewProps" Target="viewProps.xml"/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0" Type="http://schemas.openxmlformats.org/officeDocument/2006/relationships/slide" Target="slides/slide9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9" Type="http://schemas.openxmlformats.org/officeDocument/2006/relationships/slide" Target="slides/slide8.xml"/><Relationship Id="rId3" Type="http://schemas.openxmlformats.org/officeDocument/2006/relationships/slide" Target="slides/slide2.xml"/><Relationship Id="rId18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0E5DCD-4CC2-7547-A82C-1F01FA448D19}" type="datetimeFigureOut">
              <a:rPr lang="en-US" smtClean="0"/>
              <a:t>12/28/11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2ABB36-073A-5A46-B166-4E0F86D61CD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0E5DCD-4CC2-7547-A82C-1F01FA448D19}" type="datetimeFigureOut">
              <a:rPr lang="en-US" smtClean="0"/>
              <a:t>12/28/11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2ABB36-073A-5A46-B166-4E0F86D61CD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0E5DCD-4CC2-7547-A82C-1F01FA448D19}" type="datetimeFigureOut">
              <a:rPr lang="en-US" smtClean="0"/>
              <a:t>12/28/11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2ABB36-073A-5A46-B166-4E0F86D61CD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0E5DCD-4CC2-7547-A82C-1F01FA448D19}" type="datetimeFigureOut">
              <a:rPr lang="en-US" smtClean="0"/>
              <a:t>12/28/11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2ABB36-073A-5A46-B166-4E0F86D61CD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0E5DCD-4CC2-7547-A82C-1F01FA448D19}" type="datetimeFigureOut">
              <a:rPr lang="en-US" smtClean="0"/>
              <a:t>12/28/11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2ABB36-073A-5A46-B166-4E0F86D61CD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0E5DCD-4CC2-7547-A82C-1F01FA448D19}" type="datetimeFigureOut">
              <a:rPr lang="en-US" smtClean="0"/>
              <a:t>12/28/11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2ABB36-073A-5A46-B166-4E0F86D61CD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0E5DCD-4CC2-7547-A82C-1F01FA448D19}" type="datetimeFigureOut">
              <a:rPr lang="en-US" smtClean="0"/>
              <a:t>12/28/11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2ABB36-073A-5A46-B166-4E0F86D61CD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0E5DCD-4CC2-7547-A82C-1F01FA448D19}" type="datetimeFigureOut">
              <a:rPr lang="en-US" smtClean="0"/>
              <a:t>12/28/11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2ABB36-073A-5A46-B166-4E0F86D61CD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0E5DCD-4CC2-7547-A82C-1F01FA448D19}" type="datetimeFigureOut">
              <a:rPr lang="en-US" smtClean="0"/>
              <a:t>12/28/11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2ABB36-073A-5A46-B166-4E0F86D61CD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0E5DCD-4CC2-7547-A82C-1F01FA448D19}" type="datetimeFigureOut">
              <a:rPr lang="en-US" smtClean="0"/>
              <a:t>12/28/11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2ABB36-073A-5A46-B166-4E0F86D61CD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0E5DCD-4CC2-7547-A82C-1F01FA448D19}" type="datetimeFigureOut">
              <a:rPr lang="en-US" smtClean="0"/>
              <a:t>12/28/11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2ABB36-073A-5A46-B166-4E0F86D61CD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0E5DCD-4CC2-7547-A82C-1F01FA448D19}" type="datetimeFigureOut">
              <a:rPr lang="en-US" smtClean="0"/>
              <a:t>12/28/11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2ABB36-073A-5A46-B166-4E0F86D61CDD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4" Type="http://schemas.openxmlformats.org/officeDocument/2006/relationships/image" Target="../media/image18.png"/><Relationship Id="rId10" Type="http://schemas.openxmlformats.org/officeDocument/2006/relationships/image" Target="../media/image25.png"/><Relationship Id="rId5" Type="http://schemas.openxmlformats.org/officeDocument/2006/relationships/image" Target="../media/image19.png"/><Relationship Id="rId7" Type="http://schemas.openxmlformats.org/officeDocument/2006/relationships/image" Target="../media/image15.png"/><Relationship Id="rId11" Type="http://schemas.openxmlformats.org/officeDocument/2006/relationships/image" Target="../media/image26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9" Type="http://schemas.openxmlformats.org/officeDocument/2006/relationships/image" Target="../media/image24.png"/><Relationship Id="rId3" Type="http://schemas.openxmlformats.org/officeDocument/2006/relationships/image" Target="../media/image17.png"/><Relationship Id="rId6" Type="http://schemas.openxmlformats.org/officeDocument/2006/relationships/image" Target="../media/image20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4" Type="http://schemas.openxmlformats.org/officeDocument/2006/relationships/image" Target="../media/image18.png"/><Relationship Id="rId5" Type="http://schemas.openxmlformats.org/officeDocument/2006/relationships/image" Target="../media/image19.png"/><Relationship Id="rId7" Type="http://schemas.openxmlformats.org/officeDocument/2006/relationships/image" Target="../media/image16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17.png"/><Relationship Id="rId6" Type="http://schemas.openxmlformats.org/officeDocument/2006/relationships/image" Target="../media/image20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4" Type="http://schemas.openxmlformats.org/officeDocument/2006/relationships/image" Target="../media/image14.png"/><Relationship Id="rId4" Type="http://schemas.openxmlformats.org/officeDocument/2006/relationships/image" Target="../media/image4.png"/><Relationship Id="rId7" Type="http://schemas.openxmlformats.org/officeDocument/2006/relationships/image" Target="../media/image7.png"/><Relationship Id="rId11" Type="http://schemas.openxmlformats.org/officeDocument/2006/relationships/image" Target="../media/image1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8" Type="http://schemas.openxmlformats.org/officeDocument/2006/relationships/image" Target="../media/image8.png"/><Relationship Id="rId13" Type="http://schemas.openxmlformats.org/officeDocument/2006/relationships/image" Target="../media/image13.png"/><Relationship Id="rId10" Type="http://schemas.openxmlformats.org/officeDocument/2006/relationships/image" Target="../media/image10.png"/><Relationship Id="rId5" Type="http://schemas.openxmlformats.org/officeDocument/2006/relationships/image" Target="../media/image5.png"/><Relationship Id="rId12" Type="http://schemas.openxmlformats.org/officeDocument/2006/relationships/image" Target="../media/image12.png"/><Relationship Id="rId2" Type="http://schemas.openxmlformats.org/officeDocument/2006/relationships/image" Target="../media/image2.png"/><Relationship Id="rId9" Type="http://schemas.openxmlformats.org/officeDocument/2006/relationships/image" Target="../media/image9.png"/><Relationship Id="rId3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image" Target="../media/image16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15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4" Type="http://schemas.openxmlformats.org/officeDocument/2006/relationships/image" Target="../media/image18.png"/><Relationship Id="rId5" Type="http://schemas.openxmlformats.org/officeDocument/2006/relationships/image" Target="../media/image19.png"/><Relationship Id="rId7" Type="http://schemas.openxmlformats.org/officeDocument/2006/relationships/image" Target="../media/image15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9" Type="http://schemas.openxmlformats.org/officeDocument/2006/relationships/image" Target="../media/image22.png"/><Relationship Id="rId3" Type="http://schemas.openxmlformats.org/officeDocument/2006/relationships/image" Target="../media/image17.png"/><Relationship Id="rId6" Type="http://schemas.openxmlformats.org/officeDocument/2006/relationships/image" Target="../media/image20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4" Type="http://schemas.openxmlformats.org/officeDocument/2006/relationships/image" Target="../media/image18.png"/><Relationship Id="rId10" Type="http://schemas.openxmlformats.org/officeDocument/2006/relationships/image" Target="../media/image25.png"/><Relationship Id="rId5" Type="http://schemas.openxmlformats.org/officeDocument/2006/relationships/image" Target="../media/image19.png"/><Relationship Id="rId7" Type="http://schemas.openxmlformats.org/officeDocument/2006/relationships/image" Target="../media/image15.png"/><Relationship Id="rId11" Type="http://schemas.openxmlformats.org/officeDocument/2006/relationships/image" Target="../media/image26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9" Type="http://schemas.openxmlformats.org/officeDocument/2006/relationships/image" Target="../media/image24.png"/><Relationship Id="rId3" Type="http://schemas.openxmlformats.org/officeDocument/2006/relationships/image" Target="../media/image17.png"/><Relationship Id="rId6" Type="http://schemas.openxmlformats.org/officeDocument/2006/relationships/image" Target="../media/image20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4" Type="http://schemas.openxmlformats.org/officeDocument/2006/relationships/image" Target="../media/image18.png"/><Relationship Id="rId5" Type="http://schemas.openxmlformats.org/officeDocument/2006/relationships/image" Target="../media/image19.png"/><Relationship Id="rId7" Type="http://schemas.openxmlformats.org/officeDocument/2006/relationships/image" Target="../media/image16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17.png"/><Relationship Id="rId6" Type="http://schemas.openxmlformats.org/officeDocument/2006/relationships/image" Target="../media/image20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alphaModFix amt="49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alphaModFix amt="49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38100" y="4800600"/>
            <a:ext cx="2171700" cy="1371600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86000" y="4800600"/>
            <a:ext cx="2171700" cy="1371600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10100" y="4800600"/>
            <a:ext cx="2171700" cy="1371600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972300" y="4800600"/>
            <a:ext cx="2171700" cy="1371600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0" y="914400"/>
            <a:ext cx="9144000" cy="160020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-152400" y="2971800"/>
            <a:ext cx="2171700" cy="1689100"/>
          </a:xfrm>
          <a:prstGeom prst="rect">
            <a:avLst/>
          </a:prstGeom>
          <a:ln w="57150" cmpd="sng">
            <a:solidFill>
              <a:schemeClr val="tx1"/>
            </a:solidFill>
          </a:ln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171700" y="2971800"/>
            <a:ext cx="2171700" cy="1689100"/>
          </a:xfrm>
          <a:prstGeom prst="rect">
            <a:avLst/>
          </a:prstGeom>
          <a:ln w="57150" cmpd="sng">
            <a:solidFill>
              <a:schemeClr val="tx1"/>
            </a:solidFill>
          </a:ln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572000" y="2971800"/>
            <a:ext cx="2171700" cy="1689100"/>
          </a:xfrm>
          <a:prstGeom prst="rect">
            <a:avLst/>
          </a:prstGeom>
          <a:ln w="57150" cmpd="sng">
            <a:solidFill>
              <a:schemeClr val="tx1"/>
            </a:solidFill>
          </a:ln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7010400" y="2971800"/>
            <a:ext cx="2171700" cy="1689100"/>
          </a:xfrm>
          <a:prstGeom prst="rect">
            <a:avLst/>
          </a:prstGeom>
          <a:ln w="57150" cmpd="sng">
            <a:solidFill>
              <a:schemeClr val="tx1"/>
            </a:solidFill>
          </a:ln>
        </p:spPr>
      </p:pic>
      <p:sp>
        <p:nvSpPr>
          <p:cNvPr id="17" name="Title 2"/>
          <p:cNvSpPr txBox="1">
            <a:spLocks/>
          </p:cNvSpPr>
          <p:nvPr/>
        </p:nvSpPr>
        <p:spPr>
          <a:xfrm>
            <a:off x="76200" y="-51376"/>
            <a:ext cx="3657600" cy="660976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rmAutofit fontScale="90000" lnSpcReduction="10000"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Review </a:t>
            </a:r>
            <a:r>
              <a:rPr kumimoji="0" lang="ko-KR" alt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리뷰</a:t>
            </a:r>
            <a:endParaRPr kumimoji="0" lang="en-US" sz="4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alphaModFix amt="49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38100" y="4800600"/>
            <a:ext cx="2171700" cy="1371600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86000" y="4800600"/>
            <a:ext cx="2171700" cy="1371600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10100" y="4800600"/>
            <a:ext cx="2171700" cy="1371600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972300" y="4800600"/>
            <a:ext cx="2171700" cy="1371600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-38100" y="609600"/>
            <a:ext cx="9144000" cy="1955512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0" y="2565112"/>
            <a:ext cx="9144000" cy="2235488"/>
          </a:xfrm>
          <a:prstGeom prst="rect">
            <a:avLst/>
          </a:prstGeom>
        </p:spPr>
      </p:pic>
      <p:sp>
        <p:nvSpPr>
          <p:cNvPr id="13" name="Title 2"/>
          <p:cNvSpPr txBox="1">
            <a:spLocks/>
          </p:cNvSpPr>
          <p:nvPr/>
        </p:nvSpPr>
        <p:spPr>
          <a:xfrm>
            <a:off x="76200" y="-51376"/>
            <a:ext cx="3657600" cy="660976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rmAutofit fontScale="90000" lnSpcReduction="10000"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Review </a:t>
            </a:r>
            <a:r>
              <a:rPr kumimoji="0" lang="ko-KR" alt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리뷰</a:t>
            </a:r>
            <a:endParaRPr kumimoji="0" lang="en-US" sz="4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762000" y="340360"/>
          <a:ext cx="7924800" cy="6304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84960"/>
                <a:gridCol w="1310640"/>
                <a:gridCol w="1859280"/>
                <a:gridCol w="1584960"/>
                <a:gridCol w="1584960"/>
              </a:tblGrid>
              <a:tr h="370840">
                <a:tc gridSpan="3"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Do you</a:t>
                      </a:r>
                      <a:r>
                        <a:rPr lang="en-US" baseline="0" dirty="0" smtClean="0">
                          <a:solidFill>
                            <a:schemeClr val="tx1"/>
                          </a:solidFill>
                        </a:rPr>
                        <a:t> like _______?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What time do you eat ______?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(O) Likes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(X) Does </a:t>
                      </a:r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not like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4">
                  <a:txBody>
                    <a:bodyPr/>
                    <a:lstStyle/>
                    <a:p>
                      <a:pPr algn="ctr"/>
                      <a:endParaRPr lang="en-US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Breakfast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4"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______eats</a:t>
                      </a:r>
                    </a:p>
                    <a:p>
                      <a:pPr algn="ctr"/>
                      <a:endParaRPr lang="en-US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 breakfast at </a:t>
                      </a:r>
                    </a:p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_________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Soup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Salad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 smtClean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Spaghetti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French Fries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5"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Lunch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5"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______eats</a:t>
                      </a:r>
                    </a:p>
                    <a:p>
                      <a:pPr algn="ctr"/>
                      <a:endParaRPr lang="en-US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 lunch at </a:t>
                      </a:r>
                    </a:p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_________</a:t>
                      </a:r>
                    </a:p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Steak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US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Eggs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Apples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Oranges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Peaches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6"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Dinner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6"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______eats</a:t>
                      </a:r>
                    </a:p>
                    <a:p>
                      <a:pPr algn="ctr"/>
                      <a:endParaRPr lang="en-US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 dinner at </a:t>
                      </a:r>
                    </a:p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_________</a:t>
                      </a:r>
                    </a:p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Milk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Yogurt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Cheese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Butter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741680">
                <a:tc gridSpan="3"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_____________ likes _____________.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alphaModFix amt="49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83150" y="2997583"/>
            <a:ext cx="2355850" cy="2412617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35550" y="3149983"/>
            <a:ext cx="2355850" cy="2412617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87950" y="3302383"/>
            <a:ext cx="2355850" cy="2412617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340350" y="3454783"/>
            <a:ext cx="2355850" cy="2412617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492750" y="3607183"/>
            <a:ext cx="2355850" cy="2412617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645150" y="3759583"/>
            <a:ext cx="2355850" cy="2412617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797550" y="3911983"/>
            <a:ext cx="2355850" cy="2412617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949950" y="4064383"/>
            <a:ext cx="2355850" cy="2412617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02350" y="4216783"/>
            <a:ext cx="2355850" cy="2412617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254750" y="4369183"/>
            <a:ext cx="2355850" cy="2412617"/>
          </a:xfrm>
          <a:prstGeom prst="rect">
            <a:avLst/>
          </a:prstGeom>
        </p:spPr>
      </p:pic>
      <p:sp>
        <p:nvSpPr>
          <p:cNvPr id="23" name="Title 2"/>
          <p:cNvSpPr txBox="1">
            <a:spLocks/>
          </p:cNvSpPr>
          <p:nvPr/>
        </p:nvSpPr>
        <p:spPr>
          <a:xfrm>
            <a:off x="4572000" y="6248400"/>
            <a:ext cx="4572000" cy="6096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Autofit/>
          </a:bodyPr>
          <a:lstStyle/>
          <a:p>
            <a:pPr lvl="0" algn="ctr">
              <a:spcBef>
                <a:spcPct val="0"/>
              </a:spcBef>
            </a:pPr>
            <a:r>
              <a:rPr lang="en-US" sz="3500" dirty="0" smtClean="0">
                <a:solidFill>
                  <a:srgbClr val="FF0000"/>
                </a:solidFill>
              </a:rPr>
              <a:t>Activity Book D/E (59)</a:t>
            </a:r>
            <a:endParaRPr kumimoji="0" lang="en-US" sz="35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grpSp>
        <p:nvGrpSpPr>
          <p:cNvPr id="5" name="Group 28"/>
          <p:cNvGrpSpPr/>
          <p:nvPr/>
        </p:nvGrpSpPr>
        <p:grpSpPr>
          <a:xfrm>
            <a:off x="63484" y="3158757"/>
            <a:ext cx="4759403" cy="3699243"/>
            <a:chOff x="63484" y="3158757"/>
            <a:chExt cx="4759403" cy="3699243"/>
          </a:xfrm>
        </p:grpSpPr>
        <p:pic>
          <p:nvPicPr>
            <p:cNvPr id="24" name="Picture 23"/>
            <p:cNvPicPr>
              <a:picLocks noChangeAspect="1"/>
            </p:cNvPicPr>
            <p:nvPr/>
          </p:nvPicPr>
          <p:blipFill>
            <a:blip r:embed="rId13"/>
            <a:stretch>
              <a:fillRect/>
            </a:stretch>
          </p:blipFill>
          <p:spPr>
            <a:xfrm>
              <a:off x="1143000" y="3581400"/>
              <a:ext cx="2895600" cy="2929269"/>
            </a:xfrm>
            <a:prstGeom prst="rect">
              <a:avLst/>
            </a:prstGeom>
          </p:spPr>
        </p:pic>
        <p:sp>
          <p:nvSpPr>
            <p:cNvPr id="25" name="TextBox 24"/>
            <p:cNvSpPr txBox="1"/>
            <p:nvPr/>
          </p:nvSpPr>
          <p:spPr>
            <a:xfrm>
              <a:off x="3886200" y="4724400"/>
              <a:ext cx="936687" cy="430887"/>
            </a:xfrm>
            <a:prstGeom prst="rect">
              <a:avLst/>
            </a:prstGeom>
            <a:solidFill>
              <a:srgbClr val="FF0000"/>
            </a:solidFill>
          </p:spPr>
          <p:txBody>
            <a:bodyPr wrap="none" rtlCol="0">
              <a:spAutoFit/>
            </a:bodyPr>
            <a:lstStyle/>
            <a:p>
              <a:r>
                <a:rPr lang="en-US" sz="2200" dirty="0" smtClean="0"/>
                <a:t>fifteen</a:t>
              </a:r>
              <a:endParaRPr lang="en-US" sz="2200" dirty="0"/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2133600" y="6427113"/>
              <a:ext cx="813043" cy="430887"/>
            </a:xfrm>
            <a:prstGeom prst="rect">
              <a:avLst/>
            </a:prstGeom>
            <a:solidFill>
              <a:srgbClr val="FF0000"/>
            </a:solidFill>
          </p:spPr>
          <p:txBody>
            <a:bodyPr wrap="none" rtlCol="0">
              <a:spAutoFit/>
            </a:bodyPr>
            <a:lstStyle/>
            <a:p>
              <a:r>
                <a:rPr lang="en-US" sz="2200" dirty="0" smtClean="0"/>
                <a:t>thirty</a:t>
              </a:r>
              <a:endParaRPr lang="en-US" sz="2200" dirty="0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63484" y="4909066"/>
              <a:ext cx="1257939" cy="430887"/>
            </a:xfrm>
            <a:prstGeom prst="rect">
              <a:avLst/>
            </a:prstGeom>
            <a:solidFill>
              <a:srgbClr val="FF0000"/>
            </a:solidFill>
          </p:spPr>
          <p:txBody>
            <a:bodyPr wrap="none" rtlCol="0">
              <a:spAutoFit/>
            </a:bodyPr>
            <a:lstStyle/>
            <a:p>
              <a:r>
                <a:rPr lang="en-US" sz="2200" dirty="0" smtClean="0"/>
                <a:t>Forty five</a:t>
              </a:r>
              <a:endParaRPr lang="en-US" sz="2200" dirty="0"/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1981200" y="3158757"/>
              <a:ext cx="1005403" cy="430887"/>
            </a:xfrm>
            <a:prstGeom prst="rect">
              <a:avLst/>
            </a:prstGeom>
            <a:solidFill>
              <a:srgbClr val="FF0000"/>
            </a:solidFill>
          </p:spPr>
          <p:txBody>
            <a:bodyPr wrap="none" rtlCol="0">
              <a:spAutoFit/>
            </a:bodyPr>
            <a:lstStyle/>
            <a:p>
              <a:r>
                <a:rPr lang="en-US" sz="2200" dirty="0" smtClean="0"/>
                <a:t>O’clock</a:t>
              </a:r>
              <a:endParaRPr lang="en-US" sz="2200" dirty="0"/>
            </a:p>
          </p:txBody>
        </p:sp>
      </p:grpSp>
      <p:pic>
        <p:nvPicPr>
          <p:cNvPr id="30" name="Picture 29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6200" y="838200"/>
            <a:ext cx="8915400" cy="1905000"/>
          </a:xfrm>
          <a:prstGeom prst="rect">
            <a:avLst/>
          </a:prstGeom>
        </p:spPr>
      </p:pic>
      <p:sp>
        <p:nvSpPr>
          <p:cNvPr id="29" name="Title 2"/>
          <p:cNvSpPr txBox="1">
            <a:spLocks/>
          </p:cNvSpPr>
          <p:nvPr/>
        </p:nvSpPr>
        <p:spPr>
          <a:xfrm>
            <a:off x="0" y="0"/>
            <a:ext cx="3657600" cy="660976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rmAutofit fontScale="90000" lnSpcReduction="10000"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Review </a:t>
            </a:r>
            <a:r>
              <a:rPr kumimoji="0" lang="ko-KR" alt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리뷰</a:t>
            </a:r>
            <a:endParaRPr kumimoji="0" lang="en-US" sz="4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1" name="Title 2"/>
          <p:cNvSpPr txBox="1">
            <a:spLocks/>
          </p:cNvSpPr>
          <p:nvPr/>
        </p:nvSpPr>
        <p:spPr>
          <a:xfrm>
            <a:off x="5645150" y="76200"/>
            <a:ext cx="3124200" cy="660976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rmAutofit fontScale="97500" lnSpcReduction="10000"/>
          </a:bodyPr>
          <a:lstStyle/>
          <a:p>
            <a:pPr lvl="0" algn="ctr">
              <a:spcBef>
                <a:spcPct val="0"/>
              </a:spcBef>
            </a:pPr>
            <a:r>
              <a:rPr lang="en-US" sz="4000" noProof="0" dirty="0" smtClean="0"/>
              <a:t>Time </a:t>
            </a:r>
            <a:r>
              <a:rPr lang="ko-KR" altLang="en-US" sz="4000" dirty="0" smtClean="0"/>
              <a:t>시간</a:t>
            </a:r>
            <a:endParaRPr lang="en-US" sz="4000" noProof="0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/>
          <p:cNvPicPr>
            <a:picLocks noChangeAspect="1"/>
          </p:cNvPicPr>
          <p:nvPr/>
        </p:nvPicPr>
        <p:blipFill>
          <a:blip r:embed="rId2">
            <a:alphaModFix amt="49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Title 2"/>
          <p:cNvSpPr txBox="1">
            <a:spLocks/>
          </p:cNvSpPr>
          <p:nvPr/>
        </p:nvSpPr>
        <p:spPr>
          <a:xfrm>
            <a:off x="5257800" y="76200"/>
            <a:ext cx="3124200" cy="660976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rmAutofit fontScale="97500" lnSpcReduction="10000"/>
          </a:bodyPr>
          <a:lstStyle/>
          <a:p>
            <a:pPr lvl="0" algn="ctr">
              <a:spcBef>
                <a:spcPct val="0"/>
              </a:spcBef>
            </a:pPr>
            <a:r>
              <a:rPr lang="en-US" sz="4000" noProof="0" dirty="0" smtClean="0"/>
              <a:t>Objectives</a:t>
            </a:r>
          </a:p>
        </p:txBody>
      </p:sp>
      <p:sp>
        <p:nvSpPr>
          <p:cNvPr id="17" name="Title 2"/>
          <p:cNvSpPr txBox="1">
            <a:spLocks/>
          </p:cNvSpPr>
          <p:nvPr/>
        </p:nvSpPr>
        <p:spPr>
          <a:xfrm>
            <a:off x="0" y="940088"/>
            <a:ext cx="2667000" cy="9144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rmAutofit fontScale="82500" lnSpcReduction="20000"/>
          </a:bodyPr>
          <a:lstStyle/>
          <a:p>
            <a:pPr lvl="0">
              <a:spcBef>
                <a:spcPct val="0"/>
              </a:spcBef>
              <a:defRPr/>
            </a:pPr>
            <a:r>
              <a:rPr lang="en-US" sz="4000" dirty="0">
                <a:solidFill>
                  <a:srgbClr val="000000"/>
                </a:solidFill>
              </a:rPr>
              <a:t>SWBAT: </a:t>
            </a:r>
          </a:p>
          <a:p>
            <a:pPr lvl="0">
              <a:spcBef>
                <a:spcPct val="0"/>
              </a:spcBef>
              <a:defRPr/>
            </a:pPr>
            <a:r>
              <a:rPr lang="en-US" sz="4000" dirty="0">
                <a:solidFill>
                  <a:srgbClr val="000000"/>
                </a:solidFill>
              </a:rPr>
              <a:t>Ask/Answer</a:t>
            </a:r>
            <a:endParaRPr lang="en-US" sz="4000" b="1" dirty="0">
              <a:solidFill>
                <a:srgbClr val="000000"/>
              </a:solidFill>
            </a:endParaRPr>
          </a:p>
        </p:txBody>
      </p:sp>
      <p:sp>
        <p:nvSpPr>
          <p:cNvPr id="19" name="Title 2"/>
          <p:cNvSpPr txBox="1">
            <a:spLocks/>
          </p:cNvSpPr>
          <p:nvPr/>
        </p:nvSpPr>
        <p:spPr>
          <a:xfrm>
            <a:off x="0" y="1828800"/>
            <a:ext cx="990600" cy="583912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rmAutofit fontScale="67500" lnSpcReduction="20000"/>
          </a:bodyPr>
          <a:lstStyle/>
          <a:p>
            <a:pPr lvl="0">
              <a:spcBef>
                <a:spcPct val="0"/>
              </a:spcBef>
              <a:defRPr/>
            </a:pPr>
            <a:r>
              <a:rPr lang="en-US" sz="4000" dirty="0" smtClean="0">
                <a:solidFill>
                  <a:srgbClr val="000000"/>
                </a:solidFill>
              </a:rPr>
              <a:t>Write</a:t>
            </a:r>
            <a:endParaRPr lang="en-US" sz="4000" b="1" dirty="0">
              <a:solidFill>
                <a:srgbClr val="000000"/>
              </a:solidFill>
            </a:endParaRPr>
          </a:p>
        </p:txBody>
      </p:sp>
      <p:pic>
        <p:nvPicPr>
          <p:cNvPr id="22" name="Picture 2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895600"/>
            <a:ext cx="9144000" cy="1784350"/>
          </a:xfrm>
          <a:prstGeom prst="rect">
            <a:avLst/>
          </a:prstGeom>
        </p:spPr>
      </p:pic>
      <p:sp>
        <p:nvSpPr>
          <p:cNvPr id="13" name="Title 2"/>
          <p:cNvSpPr txBox="1">
            <a:spLocks/>
          </p:cNvSpPr>
          <p:nvPr/>
        </p:nvSpPr>
        <p:spPr>
          <a:xfrm>
            <a:off x="1295400" y="2310824"/>
            <a:ext cx="2324100" cy="660976"/>
          </a:xfrm>
          <a:prstGeom prst="rect">
            <a:avLst/>
          </a:prstGeom>
          <a:solidFill>
            <a:srgbClr val="FFF164"/>
          </a:solidFill>
          <a:ln w="28575" cmpd="sng">
            <a:solidFill>
              <a:schemeClr val="tx1"/>
            </a:solidFill>
          </a:ln>
        </p:spPr>
        <p:txBody>
          <a:bodyPr vert="horz" lIns="91440" tIns="45720" rIns="91440" bIns="45720" rtlCol="0" anchor="t">
            <a:normAutofit fontScale="97500" lnSpcReduction="10000"/>
          </a:bodyPr>
          <a:lstStyle/>
          <a:p>
            <a:pPr lvl="0" algn="ctr">
              <a:spcBef>
                <a:spcPct val="0"/>
              </a:spcBef>
            </a:pPr>
            <a:r>
              <a:rPr lang="en-US" sz="4000" b="1" dirty="0" smtClean="0">
                <a:solidFill>
                  <a:srgbClr val="000000"/>
                </a:solidFill>
              </a:rPr>
              <a:t>Q(</a:t>
            </a:r>
            <a:r>
              <a:rPr lang="ko-KR" altLang="en-US" sz="4000" dirty="0" smtClean="0">
                <a:solidFill>
                  <a:srgbClr val="000000"/>
                </a:solidFill>
              </a:rPr>
              <a:t>문제</a:t>
            </a:r>
            <a:r>
              <a:rPr lang="en-US" altLang="ko-KR" sz="4000" dirty="0" smtClean="0">
                <a:solidFill>
                  <a:srgbClr val="000000"/>
                </a:solidFill>
              </a:rPr>
              <a:t>) </a:t>
            </a:r>
            <a:endParaRPr lang="en-US" sz="4000" noProof="0" dirty="0" smtClean="0"/>
          </a:p>
        </p:txBody>
      </p:sp>
      <p:sp>
        <p:nvSpPr>
          <p:cNvPr id="12" name="Title 2"/>
          <p:cNvSpPr txBox="1">
            <a:spLocks/>
          </p:cNvSpPr>
          <p:nvPr/>
        </p:nvSpPr>
        <p:spPr>
          <a:xfrm>
            <a:off x="5257800" y="2310824"/>
            <a:ext cx="2362200" cy="660976"/>
          </a:xfrm>
          <a:prstGeom prst="rect">
            <a:avLst/>
          </a:prstGeom>
          <a:solidFill>
            <a:srgbClr val="FFF164"/>
          </a:solidFill>
          <a:ln w="28575" cmpd="sng">
            <a:solidFill>
              <a:schemeClr val="tx1"/>
            </a:solidFill>
          </a:ln>
        </p:spPr>
        <p:txBody>
          <a:bodyPr vert="horz" lIns="91440" tIns="45720" rIns="91440" bIns="45720" rtlCol="0" anchor="t">
            <a:normAutofit fontScale="97500" lnSpcReduction="10000"/>
          </a:bodyPr>
          <a:lstStyle/>
          <a:p>
            <a:pPr lvl="0" algn="ctr">
              <a:spcBef>
                <a:spcPct val="0"/>
              </a:spcBef>
            </a:pPr>
            <a:r>
              <a:rPr lang="en-US" sz="4000" b="1" dirty="0" smtClean="0">
                <a:solidFill>
                  <a:srgbClr val="000000"/>
                </a:solidFill>
              </a:rPr>
              <a:t>A(</a:t>
            </a:r>
            <a:r>
              <a:rPr lang="ko-KR" altLang="en-US" sz="4000" dirty="0" smtClean="0">
                <a:solidFill>
                  <a:srgbClr val="000000"/>
                </a:solidFill>
              </a:rPr>
              <a:t>답변</a:t>
            </a:r>
            <a:r>
              <a:rPr lang="en-US" altLang="ko-KR" sz="4000" dirty="0" smtClean="0">
                <a:solidFill>
                  <a:srgbClr val="000000"/>
                </a:solidFill>
              </a:rPr>
              <a:t>)</a:t>
            </a:r>
            <a:endParaRPr lang="en-US" sz="4000" noProof="0" dirty="0" smtClean="0"/>
          </a:p>
        </p:txBody>
      </p:sp>
      <p:sp>
        <p:nvSpPr>
          <p:cNvPr id="18" name="Title 2"/>
          <p:cNvSpPr txBox="1">
            <a:spLocks/>
          </p:cNvSpPr>
          <p:nvPr/>
        </p:nvSpPr>
        <p:spPr>
          <a:xfrm>
            <a:off x="228600" y="0"/>
            <a:ext cx="3124200" cy="660976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rmAutofit fontScale="97500" lnSpcReduction="10000"/>
          </a:bodyPr>
          <a:lstStyle/>
          <a:p>
            <a:pPr lvl="0" algn="ctr">
              <a:spcBef>
                <a:spcPct val="0"/>
              </a:spcBef>
            </a:pPr>
            <a:r>
              <a:rPr lang="en-US" sz="4000" noProof="0" dirty="0" smtClean="0"/>
              <a:t>Time </a:t>
            </a:r>
            <a:r>
              <a:rPr lang="ko-KR" altLang="en-US" sz="4000" dirty="0" smtClean="0"/>
              <a:t>시간</a:t>
            </a:r>
            <a:endParaRPr lang="en-US" sz="4000" noProof="0" dirty="0" smtClean="0"/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4826288"/>
            <a:ext cx="9144000" cy="195551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alphaModFix amt="49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743200"/>
            <a:ext cx="2171700" cy="2190750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24100" y="2743200"/>
            <a:ext cx="2171700" cy="2190750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48200" y="2743200"/>
            <a:ext cx="2171700" cy="2190750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010400" y="2743200"/>
            <a:ext cx="2171700" cy="2190750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  <p:sp>
        <p:nvSpPr>
          <p:cNvPr id="10" name="Title 2"/>
          <p:cNvSpPr txBox="1">
            <a:spLocks/>
          </p:cNvSpPr>
          <p:nvPr/>
        </p:nvSpPr>
        <p:spPr>
          <a:xfrm>
            <a:off x="0" y="0"/>
            <a:ext cx="4114800" cy="6096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Autofit/>
          </a:bodyPr>
          <a:lstStyle/>
          <a:p>
            <a:pPr lvl="0" algn="ctr">
              <a:spcBef>
                <a:spcPct val="0"/>
              </a:spcBef>
            </a:pPr>
            <a:r>
              <a:rPr lang="en-US" sz="3500" dirty="0" smtClean="0">
                <a:solidFill>
                  <a:srgbClr val="FF0000"/>
                </a:solidFill>
              </a:rPr>
              <a:t>Student Book</a:t>
            </a:r>
            <a:r>
              <a:rPr lang="en-US" sz="3500" dirty="0" smtClean="0">
                <a:solidFill>
                  <a:srgbClr val="FF0000"/>
                </a:solidFill>
              </a:rPr>
              <a:t> A (</a:t>
            </a:r>
            <a:r>
              <a:rPr lang="en-US" sz="3500" dirty="0" smtClean="0">
                <a:solidFill>
                  <a:srgbClr val="FF0000"/>
                </a:solidFill>
              </a:rPr>
              <a:t>60</a:t>
            </a:r>
            <a:r>
              <a:rPr lang="en-US" sz="3500" dirty="0" smtClean="0">
                <a:solidFill>
                  <a:srgbClr val="FF0000"/>
                </a:solidFill>
              </a:rPr>
              <a:t>)</a:t>
            </a:r>
            <a:endParaRPr kumimoji="0" lang="en-US" sz="35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0" y="914400"/>
            <a:ext cx="9144000" cy="178435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066800" y="5118100"/>
            <a:ext cx="1130300" cy="1663700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514600" y="5105400"/>
            <a:ext cx="1828800" cy="1663700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alphaModFix amt="49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38100" y="4800600"/>
            <a:ext cx="2171700" cy="1371600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86000" y="4800600"/>
            <a:ext cx="2171700" cy="1371600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10100" y="4800600"/>
            <a:ext cx="2171700" cy="1371600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972300" y="4800600"/>
            <a:ext cx="2171700" cy="1371600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  <p:sp>
        <p:nvSpPr>
          <p:cNvPr id="10" name="Title 2"/>
          <p:cNvSpPr txBox="1">
            <a:spLocks/>
          </p:cNvSpPr>
          <p:nvPr/>
        </p:nvSpPr>
        <p:spPr>
          <a:xfrm>
            <a:off x="0" y="0"/>
            <a:ext cx="4114800" cy="6096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Autofit/>
          </a:bodyPr>
          <a:lstStyle/>
          <a:p>
            <a:pPr lvl="0" algn="ctr">
              <a:spcBef>
                <a:spcPct val="0"/>
              </a:spcBef>
            </a:pPr>
            <a:r>
              <a:rPr lang="en-US" sz="3500" dirty="0" smtClean="0">
                <a:solidFill>
                  <a:srgbClr val="FF0000"/>
                </a:solidFill>
              </a:rPr>
              <a:t>Student Book</a:t>
            </a:r>
            <a:r>
              <a:rPr lang="en-US" sz="3500" dirty="0" smtClean="0">
                <a:solidFill>
                  <a:srgbClr val="FF0000"/>
                </a:solidFill>
              </a:rPr>
              <a:t> B (</a:t>
            </a:r>
            <a:r>
              <a:rPr lang="en-US" sz="3500" dirty="0" smtClean="0">
                <a:solidFill>
                  <a:srgbClr val="FF0000"/>
                </a:solidFill>
              </a:rPr>
              <a:t>60</a:t>
            </a:r>
            <a:r>
              <a:rPr lang="en-US" sz="3500" dirty="0" smtClean="0">
                <a:solidFill>
                  <a:srgbClr val="FF0000"/>
                </a:solidFill>
              </a:rPr>
              <a:t>)</a:t>
            </a:r>
            <a:endParaRPr kumimoji="0" lang="en-US" sz="35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0" y="914400"/>
            <a:ext cx="9144000" cy="160020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-152400" y="2971800"/>
            <a:ext cx="2171700" cy="1689100"/>
          </a:xfrm>
          <a:prstGeom prst="rect">
            <a:avLst/>
          </a:prstGeom>
          <a:ln w="57150" cmpd="sng">
            <a:solidFill>
              <a:schemeClr val="tx1"/>
            </a:solidFill>
          </a:ln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171700" y="2971800"/>
            <a:ext cx="2171700" cy="1689100"/>
          </a:xfrm>
          <a:prstGeom prst="rect">
            <a:avLst/>
          </a:prstGeom>
          <a:ln w="57150" cmpd="sng">
            <a:solidFill>
              <a:schemeClr val="tx1"/>
            </a:solidFill>
          </a:ln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572000" y="2971800"/>
            <a:ext cx="2171700" cy="1689100"/>
          </a:xfrm>
          <a:prstGeom prst="rect">
            <a:avLst/>
          </a:prstGeom>
          <a:ln w="57150" cmpd="sng">
            <a:solidFill>
              <a:schemeClr val="tx1"/>
            </a:solidFill>
          </a:ln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7010400" y="2971800"/>
            <a:ext cx="2171700" cy="1689100"/>
          </a:xfrm>
          <a:prstGeom prst="rect">
            <a:avLst/>
          </a:prstGeom>
          <a:ln w="57150" cmpd="sng">
            <a:solidFill>
              <a:schemeClr val="tx1"/>
            </a:solidFill>
          </a:ln>
        </p:spPr>
      </p:pic>
      <p:sp>
        <p:nvSpPr>
          <p:cNvPr id="19" name="Title 2"/>
          <p:cNvSpPr txBox="1">
            <a:spLocks/>
          </p:cNvSpPr>
          <p:nvPr/>
        </p:nvSpPr>
        <p:spPr>
          <a:xfrm>
            <a:off x="3886200" y="6248400"/>
            <a:ext cx="5181600" cy="6096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Autofit/>
          </a:bodyPr>
          <a:lstStyle/>
          <a:p>
            <a:pPr lvl="0" algn="ctr">
              <a:spcBef>
                <a:spcPct val="0"/>
              </a:spcBef>
            </a:pPr>
            <a:r>
              <a:rPr lang="en-US" sz="3500" dirty="0" smtClean="0">
                <a:solidFill>
                  <a:srgbClr val="FF0000"/>
                </a:solidFill>
              </a:rPr>
              <a:t>Activity Book A/B (</a:t>
            </a:r>
            <a:r>
              <a:rPr lang="en-US" sz="3500" dirty="0" smtClean="0">
                <a:solidFill>
                  <a:srgbClr val="FF0000"/>
                </a:solidFill>
              </a:rPr>
              <a:t>60</a:t>
            </a:r>
            <a:r>
              <a:rPr lang="en-US" sz="3500" dirty="0" smtClean="0">
                <a:solidFill>
                  <a:srgbClr val="FF0000"/>
                </a:solidFill>
              </a:rPr>
              <a:t>)</a:t>
            </a:r>
            <a:endParaRPr kumimoji="0" lang="en-US" sz="35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alphaModFix amt="49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Title 2"/>
          <p:cNvSpPr txBox="1">
            <a:spLocks/>
          </p:cNvSpPr>
          <p:nvPr/>
        </p:nvSpPr>
        <p:spPr>
          <a:xfrm>
            <a:off x="0" y="0"/>
            <a:ext cx="4114800" cy="6096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Autofit/>
          </a:bodyPr>
          <a:lstStyle/>
          <a:p>
            <a:pPr lvl="0" algn="ctr">
              <a:spcBef>
                <a:spcPct val="0"/>
              </a:spcBef>
            </a:pPr>
            <a:r>
              <a:rPr lang="en-US" sz="3500" dirty="0" smtClean="0">
                <a:solidFill>
                  <a:srgbClr val="FF0000"/>
                </a:solidFill>
              </a:rPr>
              <a:t>Answers</a:t>
            </a:r>
            <a:endParaRPr kumimoji="0" lang="en-US" sz="35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9" name="Title 2"/>
          <p:cNvSpPr txBox="1">
            <a:spLocks/>
          </p:cNvSpPr>
          <p:nvPr/>
        </p:nvSpPr>
        <p:spPr>
          <a:xfrm>
            <a:off x="3962400" y="6324600"/>
            <a:ext cx="5181600" cy="6096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Autofit/>
          </a:bodyPr>
          <a:lstStyle/>
          <a:p>
            <a:pPr lvl="0" algn="ctr">
              <a:spcBef>
                <a:spcPct val="0"/>
              </a:spcBef>
            </a:pPr>
            <a:r>
              <a:rPr lang="en-US" sz="3500" dirty="0" smtClean="0">
                <a:solidFill>
                  <a:srgbClr val="FF0000"/>
                </a:solidFill>
              </a:rPr>
              <a:t>Activity Book A/B (</a:t>
            </a:r>
            <a:r>
              <a:rPr lang="en-US" sz="3500" dirty="0" smtClean="0">
                <a:solidFill>
                  <a:srgbClr val="FF0000"/>
                </a:solidFill>
              </a:rPr>
              <a:t>60</a:t>
            </a:r>
            <a:r>
              <a:rPr lang="en-US" sz="3500" dirty="0" smtClean="0">
                <a:solidFill>
                  <a:srgbClr val="FF0000"/>
                </a:solidFill>
              </a:rPr>
              <a:t>)</a:t>
            </a:r>
            <a:endParaRPr kumimoji="0" lang="en-US" sz="35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7" name="Title 2"/>
          <p:cNvSpPr txBox="1">
            <a:spLocks/>
          </p:cNvSpPr>
          <p:nvPr/>
        </p:nvSpPr>
        <p:spPr>
          <a:xfrm>
            <a:off x="152400" y="685800"/>
            <a:ext cx="8915400" cy="55626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Autofit/>
          </a:bodyPr>
          <a:lstStyle/>
          <a:p>
            <a:pPr lvl="0">
              <a:spcBef>
                <a:spcPct val="0"/>
              </a:spcBef>
            </a:pPr>
            <a:r>
              <a:rPr lang="en-US" sz="3000" dirty="0" smtClean="0">
                <a:solidFill>
                  <a:srgbClr val="FF0000"/>
                </a:solidFill>
              </a:rPr>
              <a:t>A.</a:t>
            </a:r>
          </a:p>
          <a:p>
            <a:pPr marL="514350" lvl="0" indent="-514350">
              <a:spcBef>
                <a:spcPct val="0"/>
              </a:spcBef>
              <a:buAutoNum type="arabicPeriod"/>
            </a:pPr>
            <a:r>
              <a:rPr kumimoji="0" lang="en-US" sz="3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Breakfast 2. Lunch 3. a snack</a:t>
            </a:r>
            <a:r>
              <a:rPr kumimoji="0" lang="en-US" sz="3000" b="1" i="0" u="none" strike="noStrike" kern="120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4. dinner</a:t>
            </a:r>
          </a:p>
          <a:p>
            <a:pPr marL="514350" lvl="0" indent="-514350">
              <a:spcBef>
                <a:spcPct val="0"/>
              </a:spcBef>
            </a:pPr>
            <a:endParaRPr lang="en-US" sz="3000" b="1" baseline="0" dirty="0" smtClean="0">
              <a:solidFill>
                <a:srgbClr val="FF0000"/>
              </a:solidFill>
              <a:latin typeface="+mj-lt"/>
              <a:ea typeface="+mj-ea"/>
              <a:cs typeface="+mj-cs"/>
            </a:endParaRPr>
          </a:p>
          <a:p>
            <a:pPr marL="514350" lvl="0" indent="-514350">
              <a:spcBef>
                <a:spcPct val="0"/>
              </a:spcBef>
            </a:pPr>
            <a:r>
              <a:rPr kumimoji="0" lang="en-US" sz="3000" i="0" u="none" strike="noStrike" kern="120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B.</a:t>
            </a:r>
          </a:p>
          <a:p>
            <a:pPr marL="514350" lvl="0" indent="-514350">
              <a:spcBef>
                <a:spcPct val="0"/>
              </a:spcBef>
              <a:buAutoNum type="arabicPeriod"/>
            </a:pPr>
            <a:r>
              <a:rPr lang="en-US" sz="3000" b="1" baseline="0" dirty="0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When do you eat breakfast?</a:t>
            </a:r>
          </a:p>
          <a:p>
            <a:pPr marL="514350" lvl="0" indent="-514350">
              <a:spcBef>
                <a:spcPct val="0"/>
              </a:spcBef>
            </a:pPr>
            <a:r>
              <a:rPr kumimoji="0" lang="en-US" sz="3000" b="1" i="0" u="none" strike="noStrike" kern="120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I eat breakfast at seven o’clock.</a:t>
            </a:r>
          </a:p>
          <a:p>
            <a:pPr marL="514350" lvl="0" indent="-514350">
              <a:spcBef>
                <a:spcPct val="0"/>
              </a:spcBef>
            </a:pPr>
            <a:r>
              <a:rPr lang="en-US" sz="3000" b="1" baseline="0" dirty="0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2. When do you eat lunch?</a:t>
            </a:r>
          </a:p>
          <a:p>
            <a:pPr marL="514350" lvl="0" indent="-514350">
              <a:spcBef>
                <a:spcPct val="0"/>
              </a:spcBef>
            </a:pPr>
            <a:r>
              <a:rPr lang="en-US" sz="3000" b="1" dirty="0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We eat lunch at twelve thirty.</a:t>
            </a:r>
          </a:p>
          <a:p>
            <a:pPr marL="514350" lvl="0" indent="-514350">
              <a:spcBef>
                <a:spcPct val="0"/>
              </a:spcBef>
            </a:pPr>
            <a:r>
              <a:rPr lang="en-US" sz="3000" b="1" baseline="0" dirty="0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3.</a:t>
            </a:r>
            <a:r>
              <a:rPr lang="en-US" sz="3000" b="1" dirty="0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 When do you eat a snack?</a:t>
            </a:r>
          </a:p>
          <a:p>
            <a:pPr marL="514350" lvl="0" indent="-514350">
              <a:spcBef>
                <a:spcPct val="0"/>
              </a:spcBef>
            </a:pPr>
            <a:r>
              <a:rPr lang="en-US" sz="3000" b="1" baseline="0" dirty="0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I</a:t>
            </a:r>
            <a:r>
              <a:rPr lang="en-US" sz="3000" b="1" dirty="0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 eat a snack at three fifteen.</a:t>
            </a:r>
          </a:p>
          <a:p>
            <a:pPr marL="514350" lvl="0" indent="-514350">
              <a:spcBef>
                <a:spcPct val="0"/>
              </a:spcBef>
            </a:pPr>
            <a:r>
              <a:rPr lang="en-US" sz="3000" b="1" baseline="0" dirty="0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4.</a:t>
            </a:r>
            <a:r>
              <a:rPr lang="en-US" sz="3000" b="1" dirty="0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 When do you eat dinner?</a:t>
            </a:r>
          </a:p>
          <a:p>
            <a:pPr marL="514350" lvl="0" indent="-514350">
              <a:spcBef>
                <a:spcPct val="0"/>
              </a:spcBef>
            </a:pPr>
            <a:r>
              <a:rPr lang="en-US" sz="3000" b="1" dirty="0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We eat dinner at six forty five.</a:t>
            </a:r>
            <a:endParaRPr lang="en-US" sz="3000" b="1" baseline="0" dirty="0" smtClean="0">
              <a:solidFill>
                <a:srgbClr val="FF0000"/>
              </a:solidFill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9" grpId="0" animBg="1"/>
      <p:bldP spid="1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alphaModFix amt="49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38100" y="4800600"/>
            <a:ext cx="2171700" cy="1371600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86000" y="4800600"/>
            <a:ext cx="2171700" cy="1371600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10100" y="4800600"/>
            <a:ext cx="2171700" cy="1371600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972300" y="4800600"/>
            <a:ext cx="2171700" cy="1371600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  <p:sp>
        <p:nvSpPr>
          <p:cNvPr id="10" name="Title 2"/>
          <p:cNvSpPr txBox="1">
            <a:spLocks/>
          </p:cNvSpPr>
          <p:nvPr/>
        </p:nvSpPr>
        <p:spPr>
          <a:xfrm>
            <a:off x="0" y="0"/>
            <a:ext cx="4114800" cy="6096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Autofit/>
          </a:bodyPr>
          <a:lstStyle/>
          <a:p>
            <a:pPr lvl="0" algn="ctr">
              <a:spcBef>
                <a:spcPct val="0"/>
              </a:spcBef>
            </a:pPr>
            <a:r>
              <a:rPr lang="en-US" sz="3500" dirty="0" smtClean="0">
                <a:solidFill>
                  <a:srgbClr val="FF0000"/>
                </a:solidFill>
              </a:rPr>
              <a:t>Student Book</a:t>
            </a:r>
            <a:r>
              <a:rPr lang="en-US" sz="3500" dirty="0" smtClean="0">
                <a:solidFill>
                  <a:srgbClr val="FF0000"/>
                </a:solidFill>
              </a:rPr>
              <a:t> C (</a:t>
            </a:r>
            <a:r>
              <a:rPr lang="en-US" sz="3500" dirty="0" smtClean="0">
                <a:solidFill>
                  <a:srgbClr val="FF0000"/>
                </a:solidFill>
              </a:rPr>
              <a:t>61</a:t>
            </a:r>
            <a:r>
              <a:rPr lang="en-US" sz="3500" dirty="0" smtClean="0">
                <a:solidFill>
                  <a:srgbClr val="FF0000"/>
                </a:solidFill>
              </a:rPr>
              <a:t>)</a:t>
            </a:r>
            <a:endParaRPr kumimoji="0" lang="en-US" sz="35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9" name="Title 2"/>
          <p:cNvSpPr txBox="1">
            <a:spLocks/>
          </p:cNvSpPr>
          <p:nvPr/>
        </p:nvSpPr>
        <p:spPr>
          <a:xfrm>
            <a:off x="3886200" y="6248400"/>
            <a:ext cx="5181600" cy="6096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Autofit/>
          </a:bodyPr>
          <a:lstStyle/>
          <a:p>
            <a:pPr lvl="0" algn="ctr">
              <a:spcBef>
                <a:spcPct val="0"/>
              </a:spcBef>
            </a:pPr>
            <a:r>
              <a:rPr lang="en-US" sz="3500" dirty="0" smtClean="0">
                <a:solidFill>
                  <a:srgbClr val="FF0000"/>
                </a:solidFill>
              </a:rPr>
              <a:t>Activity Book C (</a:t>
            </a:r>
            <a:r>
              <a:rPr lang="en-US" sz="3500" dirty="0" smtClean="0">
                <a:solidFill>
                  <a:srgbClr val="FF0000"/>
                </a:solidFill>
              </a:rPr>
              <a:t>61</a:t>
            </a:r>
            <a:r>
              <a:rPr lang="en-US" sz="3500" dirty="0" smtClean="0">
                <a:solidFill>
                  <a:srgbClr val="FF0000"/>
                </a:solidFill>
              </a:rPr>
              <a:t>)</a:t>
            </a:r>
            <a:endParaRPr kumimoji="0" lang="en-US" sz="35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-38100" y="609600"/>
            <a:ext cx="9144000" cy="1955512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0" y="2565112"/>
            <a:ext cx="9144000" cy="223548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alphaModFix amt="49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Title 2"/>
          <p:cNvSpPr txBox="1">
            <a:spLocks/>
          </p:cNvSpPr>
          <p:nvPr/>
        </p:nvSpPr>
        <p:spPr>
          <a:xfrm>
            <a:off x="0" y="0"/>
            <a:ext cx="4114800" cy="6096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Autofit/>
          </a:bodyPr>
          <a:lstStyle/>
          <a:p>
            <a:pPr lvl="0" algn="ctr">
              <a:spcBef>
                <a:spcPct val="0"/>
              </a:spcBef>
            </a:pPr>
            <a:r>
              <a:rPr lang="en-US" sz="3500" dirty="0" smtClean="0">
                <a:solidFill>
                  <a:srgbClr val="FF0000"/>
                </a:solidFill>
              </a:rPr>
              <a:t>Answers</a:t>
            </a:r>
            <a:endParaRPr kumimoji="0" lang="en-US" sz="35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9" name="Title 2"/>
          <p:cNvSpPr txBox="1">
            <a:spLocks/>
          </p:cNvSpPr>
          <p:nvPr/>
        </p:nvSpPr>
        <p:spPr>
          <a:xfrm>
            <a:off x="3962400" y="6324600"/>
            <a:ext cx="5181600" cy="6096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Autofit/>
          </a:bodyPr>
          <a:lstStyle/>
          <a:p>
            <a:pPr lvl="0" algn="ctr">
              <a:spcBef>
                <a:spcPct val="0"/>
              </a:spcBef>
            </a:pPr>
            <a:r>
              <a:rPr lang="en-US" sz="3500" dirty="0" smtClean="0">
                <a:solidFill>
                  <a:srgbClr val="FF0000"/>
                </a:solidFill>
              </a:rPr>
              <a:t>Activity Book C (</a:t>
            </a:r>
            <a:r>
              <a:rPr lang="en-US" sz="3500" dirty="0" smtClean="0">
                <a:solidFill>
                  <a:srgbClr val="FF0000"/>
                </a:solidFill>
              </a:rPr>
              <a:t>61</a:t>
            </a:r>
            <a:r>
              <a:rPr lang="en-US" sz="3500" dirty="0" smtClean="0">
                <a:solidFill>
                  <a:srgbClr val="FF0000"/>
                </a:solidFill>
              </a:rPr>
              <a:t>)</a:t>
            </a:r>
            <a:endParaRPr kumimoji="0" lang="en-US" sz="35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7" name="Title 2"/>
          <p:cNvSpPr txBox="1">
            <a:spLocks/>
          </p:cNvSpPr>
          <p:nvPr/>
        </p:nvSpPr>
        <p:spPr>
          <a:xfrm>
            <a:off x="152400" y="685800"/>
            <a:ext cx="8915400" cy="55626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Autofit/>
          </a:bodyPr>
          <a:lstStyle/>
          <a:p>
            <a:pPr lvl="0">
              <a:spcBef>
                <a:spcPct val="0"/>
              </a:spcBef>
            </a:pPr>
            <a:r>
              <a:rPr lang="en-US" sz="3000" dirty="0">
                <a:solidFill>
                  <a:srgbClr val="FF0000"/>
                </a:solidFill>
              </a:rPr>
              <a:t>C</a:t>
            </a:r>
            <a:r>
              <a:rPr lang="en-US" sz="3000" dirty="0" smtClean="0">
                <a:solidFill>
                  <a:srgbClr val="FF0000"/>
                </a:solidFill>
              </a:rPr>
              <a:t>.</a:t>
            </a:r>
          </a:p>
          <a:p>
            <a:pPr marL="514350" lvl="0" indent="-514350">
              <a:spcBef>
                <a:spcPct val="0"/>
              </a:spcBef>
              <a:buAutoNum type="arabicPeriod"/>
            </a:pPr>
            <a:r>
              <a:rPr lang="en-US" sz="3000" dirty="0" smtClean="0">
                <a:solidFill>
                  <a:srgbClr val="FF0000"/>
                </a:solidFill>
              </a:rPr>
              <a:t>When does she eat a snack?</a:t>
            </a:r>
          </a:p>
          <a:p>
            <a:pPr marL="514350" lvl="0" indent="-514350">
              <a:spcBef>
                <a:spcPct val="0"/>
              </a:spcBef>
            </a:pPr>
            <a:r>
              <a:rPr lang="en-US" sz="3000" dirty="0" smtClean="0">
                <a:solidFill>
                  <a:srgbClr val="FF0000"/>
                </a:solidFill>
              </a:rPr>
              <a:t>She eats a snack at four o’clock.</a:t>
            </a:r>
          </a:p>
          <a:p>
            <a:pPr marL="514350" lvl="0" indent="-514350">
              <a:spcBef>
                <a:spcPct val="0"/>
              </a:spcBef>
              <a:buAutoNum type="arabicPeriod" startAt="2"/>
            </a:pPr>
            <a:r>
              <a:rPr lang="en-US" sz="3000" dirty="0" smtClean="0">
                <a:solidFill>
                  <a:srgbClr val="FF0000"/>
                </a:solidFill>
              </a:rPr>
              <a:t>When does he eat lunch?</a:t>
            </a:r>
          </a:p>
          <a:p>
            <a:pPr marL="514350" lvl="0" indent="-514350">
              <a:spcBef>
                <a:spcPct val="0"/>
              </a:spcBef>
            </a:pPr>
            <a:r>
              <a:rPr lang="en-US" sz="3000" dirty="0" smtClean="0">
                <a:solidFill>
                  <a:srgbClr val="FF0000"/>
                </a:solidFill>
              </a:rPr>
              <a:t>He eats lunch at twelve fifteen.</a:t>
            </a:r>
          </a:p>
          <a:p>
            <a:pPr marL="514350" lvl="0" indent="-514350">
              <a:spcBef>
                <a:spcPct val="0"/>
              </a:spcBef>
            </a:pPr>
            <a:r>
              <a:rPr lang="en-US" sz="3000" dirty="0" smtClean="0">
                <a:solidFill>
                  <a:srgbClr val="FF0000"/>
                </a:solidFill>
              </a:rPr>
              <a:t>3. When do you eat breakfast?</a:t>
            </a:r>
          </a:p>
          <a:p>
            <a:pPr marL="514350" lvl="0" indent="-514350">
              <a:spcBef>
                <a:spcPct val="0"/>
              </a:spcBef>
            </a:pPr>
            <a:r>
              <a:rPr lang="en-US" sz="3000" dirty="0" smtClean="0">
                <a:solidFill>
                  <a:srgbClr val="FF0000"/>
                </a:solidFill>
              </a:rPr>
              <a:t>I eat breakfast at _________.</a:t>
            </a:r>
          </a:p>
          <a:p>
            <a:pPr marL="514350" lvl="0" indent="-514350">
              <a:spcBef>
                <a:spcPct val="0"/>
              </a:spcBef>
              <a:buAutoNum type="arabicPeriod" startAt="4"/>
            </a:pPr>
            <a:r>
              <a:rPr lang="en-US" sz="3000" dirty="0" smtClean="0">
                <a:solidFill>
                  <a:srgbClr val="FF0000"/>
                </a:solidFill>
              </a:rPr>
              <a:t>When do you eat dinner?</a:t>
            </a:r>
          </a:p>
          <a:p>
            <a:pPr marL="514350" lvl="0" indent="-514350">
              <a:spcBef>
                <a:spcPct val="0"/>
              </a:spcBef>
            </a:pPr>
            <a:r>
              <a:rPr lang="en-US" sz="3000" dirty="0" smtClean="0">
                <a:solidFill>
                  <a:srgbClr val="FF0000"/>
                </a:solidFill>
              </a:rPr>
              <a:t>I eat dinner at ___________.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9" grpId="0" animBg="1"/>
      <p:bldP spid="1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alphaModFix amt="47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itle 2"/>
          <p:cNvSpPr txBox="1">
            <a:spLocks/>
          </p:cNvSpPr>
          <p:nvPr/>
        </p:nvSpPr>
        <p:spPr>
          <a:xfrm>
            <a:off x="1524000" y="76200"/>
            <a:ext cx="3733800" cy="5334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Autofit/>
          </a:bodyPr>
          <a:lstStyle/>
          <a:p>
            <a:pPr algn="ctr">
              <a:spcBef>
                <a:spcPct val="0"/>
              </a:spcBef>
            </a:pPr>
            <a:r>
              <a:rPr lang="en-US" sz="3000" dirty="0" smtClean="0"/>
              <a:t>Game Time </a:t>
            </a:r>
            <a:r>
              <a:rPr lang="en-US" sz="3000" dirty="0" err="1" smtClean="0"/>
              <a:t>게임</a:t>
            </a:r>
            <a:r>
              <a:rPr lang="en-US" sz="3000" dirty="0" smtClean="0"/>
              <a:t> </a:t>
            </a:r>
            <a:r>
              <a:rPr lang="en-US" sz="3000" dirty="0" err="1" smtClean="0"/>
              <a:t>시간</a:t>
            </a:r>
            <a:endParaRPr lang="en-US" sz="3000" dirty="0" smtClean="0"/>
          </a:p>
          <a:p>
            <a:pPr lvl="0" algn="ctr">
              <a:spcBef>
                <a:spcPct val="0"/>
              </a:spcBef>
            </a:pPr>
            <a:endParaRPr kumimoji="0" lang="en-US" sz="3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Title 2"/>
          <p:cNvSpPr txBox="1">
            <a:spLocks/>
          </p:cNvSpPr>
          <p:nvPr/>
        </p:nvSpPr>
        <p:spPr>
          <a:xfrm>
            <a:off x="0" y="762000"/>
            <a:ext cx="3810000" cy="6042025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50" b="0" i="0" u="sng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Interview Your Friend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2450" noProof="0" dirty="0" smtClean="0">
              <a:solidFill>
                <a:srgbClr val="000000"/>
              </a:solidFill>
              <a:latin typeface="+mj-lt"/>
              <a:ea typeface="+mj-ea"/>
              <a:cs typeface="+mj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50" b="0" i="0" u="none" strike="noStrike" kern="1200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-Ask</a:t>
            </a:r>
            <a:r>
              <a:rPr kumimoji="0" lang="en-US" sz="2450" b="0" i="0" u="none" strike="noStrike" kern="1200" cap="none" spc="0" normalizeH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your friend, </a:t>
            </a:r>
            <a:r>
              <a:rPr kumimoji="0" lang="en-US" sz="2450" b="0" i="0" u="none" strike="noStrike" kern="1200" cap="none" spc="0" normalizeH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“When do you eat ______?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2450" dirty="0" smtClean="0">
              <a:solidFill>
                <a:srgbClr val="000000"/>
              </a:solidFill>
              <a:latin typeface="+mj-lt"/>
              <a:ea typeface="+mj-ea"/>
              <a:cs typeface="+mj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50" dirty="0" smtClean="0">
                <a:solidFill>
                  <a:srgbClr val="000000"/>
                </a:solidFill>
                <a:latin typeface="+mj-lt"/>
                <a:ea typeface="+mj-ea"/>
                <a:cs typeface="+mj-cs"/>
              </a:rPr>
              <a:t>-Ask your friend “Do you like_______?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50" b="0" i="0" u="none" strike="noStrike" kern="1200" cap="none" spc="0" normalizeH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50" baseline="0" noProof="0" dirty="0" smtClean="0">
                <a:solidFill>
                  <a:srgbClr val="000000"/>
                </a:solidFill>
                <a:latin typeface="+mj-lt"/>
                <a:ea typeface="+mj-ea"/>
                <a:cs typeface="+mj-cs"/>
              </a:rPr>
              <a:t>-Write </a:t>
            </a:r>
            <a:r>
              <a:rPr lang="en-US" sz="2450" dirty="0" smtClean="0">
                <a:solidFill>
                  <a:srgbClr val="000000"/>
                </a:solidFill>
                <a:latin typeface="+mj-lt"/>
                <a:ea typeface="+mj-ea"/>
                <a:cs typeface="+mj-cs"/>
              </a:rPr>
              <a:t>their answers on your sheet.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50" dirty="0" smtClean="0">
                <a:solidFill>
                  <a:srgbClr val="000000"/>
                </a:solidFill>
                <a:latin typeface="+mj-lt"/>
                <a:ea typeface="+mj-ea"/>
                <a:cs typeface="+mj-cs"/>
              </a:rPr>
              <a:t>-Tell the class,</a:t>
            </a:r>
            <a:endParaRPr lang="en-US" sz="2450" dirty="0" smtClean="0">
              <a:solidFill>
                <a:srgbClr val="000000"/>
              </a:solidFill>
              <a:latin typeface="+mj-lt"/>
              <a:ea typeface="+mj-ea"/>
              <a:cs typeface="+mj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2450" dirty="0" smtClean="0">
              <a:solidFill>
                <a:srgbClr val="000000"/>
              </a:solidFill>
              <a:latin typeface="+mj-lt"/>
              <a:ea typeface="+mj-ea"/>
              <a:cs typeface="+mj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50" dirty="0" smtClean="0">
                <a:solidFill>
                  <a:srgbClr val="000000"/>
                </a:solidFill>
                <a:latin typeface="+mj-lt"/>
                <a:ea typeface="+mj-ea"/>
                <a:cs typeface="+mj-cs"/>
              </a:rPr>
              <a:t>“</a:t>
            </a:r>
            <a:r>
              <a:rPr lang="en-US" sz="2450" dirty="0" smtClean="0">
                <a:solidFill>
                  <a:srgbClr val="000000"/>
                </a:solidFill>
                <a:latin typeface="+mj-lt"/>
                <a:ea typeface="+mj-ea"/>
                <a:cs typeface="+mj-cs"/>
              </a:rPr>
              <a:t>(</a:t>
            </a:r>
            <a:r>
              <a:rPr lang="en-US" sz="2450" u="sng" dirty="0" smtClean="0">
                <a:solidFill>
                  <a:srgbClr val="000000"/>
                </a:solidFill>
                <a:latin typeface="+mj-lt"/>
                <a:ea typeface="+mj-ea"/>
                <a:cs typeface="+mj-cs"/>
              </a:rPr>
              <a:t>name</a:t>
            </a:r>
            <a:r>
              <a:rPr lang="en-US" sz="2450" dirty="0" smtClean="0">
                <a:solidFill>
                  <a:srgbClr val="000000"/>
                </a:solidFill>
                <a:latin typeface="+mj-lt"/>
                <a:ea typeface="+mj-ea"/>
                <a:cs typeface="+mj-cs"/>
              </a:rPr>
              <a:t>)</a:t>
            </a:r>
            <a:r>
              <a:rPr lang="en-US" sz="2450" dirty="0" smtClean="0">
                <a:solidFill>
                  <a:srgbClr val="000000"/>
                </a:solidFill>
                <a:latin typeface="+mj-lt"/>
                <a:ea typeface="+mj-ea"/>
                <a:cs typeface="+mj-cs"/>
              </a:rPr>
              <a:t> eats ____ at (__:__).”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2450" dirty="0" smtClean="0">
              <a:solidFill>
                <a:srgbClr val="000000"/>
              </a:solidFill>
              <a:latin typeface="+mj-lt"/>
              <a:ea typeface="+mj-ea"/>
              <a:cs typeface="+mj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5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“(</a:t>
            </a:r>
            <a:r>
              <a:rPr kumimoji="0" lang="en-US" sz="2450" b="0" i="0" u="sng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name</a:t>
            </a:r>
            <a:r>
              <a:rPr kumimoji="0" lang="en-US" sz="2450" b="0" i="0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)</a:t>
            </a:r>
            <a:r>
              <a:rPr kumimoji="0" lang="en-US" sz="2450" b="0" i="0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lang="en-US" sz="2450" dirty="0" smtClean="0">
                <a:solidFill>
                  <a:srgbClr val="000000"/>
                </a:solidFill>
                <a:latin typeface="+mj-lt"/>
                <a:ea typeface="+mj-ea"/>
                <a:cs typeface="+mj-cs"/>
              </a:rPr>
              <a:t>likes</a:t>
            </a:r>
            <a:r>
              <a:rPr kumimoji="0" lang="en-US" sz="2450" b="0" i="0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____.”</a:t>
            </a:r>
            <a:r>
              <a:rPr kumimoji="0" lang="en-US" sz="245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245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en-US" sz="2450" b="0" i="0" u="sng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3886200" y="743586"/>
          <a:ext cx="5257800" cy="512381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51560"/>
                <a:gridCol w="869559"/>
                <a:gridCol w="1233561"/>
                <a:gridCol w="1051560"/>
                <a:gridCol w="1051560"/>
              </a:tblGrid>
              <a:tr h="301401">
                <a:tc gridSpan="3"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chemeClr val="tx1"/>
                          </a:solidFill>
                        </a:rPr>
                        <a:t>Do you</a:t>
                      </a:r>
                      <a:r>
                        <a:rPr lang="en-US" sz="1000" baseline="0" dirty="0" smtClean="0">
                          <a:solidFill>
                            <a:schemeClr val="tx1"/>
                          </a:solidFill>
                        </a:rPr>
                        <a:t> like _______?</a:t>
                      </a:r>
                      <a:endParaRPr lang="en-US" sz="10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chemeClr val="tx1"/>
                          </a:solidFill>
                        </a:rPr>
                        <a:t>What time do you eat ______?</a:t>
                      </a:r>
                      <a:endParaRPr lang="en-US" sz="10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01401">
                <a:tc>
                  <a:txBody>
                    <a:bodyPr/>
                    <a:lstStyle/>
                    <a:p>
                      <a:pPr algn="ctr"/>
                      <a:endParaRPr lang="en-US" sz="10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chemeClr val="tx1"/>
                          </a:solidFill>
                        </a:rPr>
                        <a:t>(O) Likes</a:t>
                      </a:r>
                      <a:endParaRPr lang="en-US" sz="10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chemeClr val="tx1"/>
                          </a:solidFill>
                        </a:rPr>
                        <a:t>(X) Does </a:t>
                      </a:r>
                      <a:r>
                        <a:rPr lang="en-US" sz="1000" dirty="0" smtClean="0">
                          <a:solidFill>
                            <a:schemeClr val="tx1"/>
                          </a:solidFill>
                        </a:rPr>
                        <a:t>not like</a:t>
                      </a:r>
                      <a:endParaRPr lang="en-US" sz="10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4">
                  <a:txBody>
                    <a:bodyPr/>
                    <a:lstStyle/>
                    <a:p>
                      <a:pPr algn="ctr"/>
                      <a:endParaRPr lang="en-US" sz="1000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lang="en-US" sz="1000" dirty="0" smtClean="0">
                          <a:solidFill>
                            <a:schemeClr val="tx1"/>
                          </a:solidFill>
                        </a:rPr>
                        <a:t>Breakfast</a:t>
                      </a:r>
                      <a:endParaRPr lang="en-US" sz="10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4"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chemeClr val="tx1"/>
                          </a:solidFill>
                        </a:rPr>
                        <a:t>______eats</a:t>
                      </a:r>
                    </a:p>
                    <a:p>
                      <a:pPr algn="ctr"/>
                      <a:endParaRPr lang="en-US" sz="1000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lang="en-US" sz="1000" dirty="0" smtClean="0">
                          <a:solidFill>
                            <a:schemeClr val="tx1"/>
                          </a:solidFill>
                        </a:rPr>
                        <a:t> breakfast at </a:t>
                      </a:r>
                    </a:p>
                    <a:p>
                      <a:pPr algn="ctr"/>
                      <a:r>
                        <a:rPr lang="en-US" sz="1000" dirty="0" smtClean="0">
                          <a:solidFill>
                            <a:schemeClr val="tx1"/>
                          </a:solidFill>
                        </a:rPr>
                        <a:t>_________</a:t>
                      </a:r>
                      <a:endParaRPr lang="en-US" sz="10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01401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chemeClr val="tx1"/>
                          </a:solidFill>
                        </a:rPr>
                        <a:t>Soup</a:t>
                      </a:r>
                      <a:endParaRPr lang="en-US" sz="10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01401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chemeClr val="tx1"/>
                          </a:solidFill>
                        </a:rPr>
                        <a:t>Salad</a:t>
                      </a:r>
                      <a:endParaRPr lang="en-US" sz="10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 smtClean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01401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chemeClr val="tx1"/>
                          </a:solidFill>
                        </a:rPr>
                        <a:t>Spaghetti</a:t>
                      </a:r>
                      <a:endParaRPr lang="en-US" sz="10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01401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chemeClr val="tx1"/>
                          </a:solidFill>
                        </a:rPr>
                        <a:t>French Fries</a:t>
                      </a:r>
                      <a:endParaRPr lang="en-US" sz="10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5"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chemeClr val="tx1"/>
                          </a:solidFill>
                        </a:rPr>
                        <a:t>Lunch</a:t>
                      </a:r>
                      <a:endParaRPr lang="en-US" sz="10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5"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chemeClr val="tx1"/>
                          </a:solidFill>
                        </a:rPr>
                        <a:t>______eats</a:t>
                      </a:r>
                    </a:p>
                    <a:p>
                      <a:pPr algn="ctr"/>
                      <a:endParaRPr lang="en-US" sz="1000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lang="en-US" sz="1000" dirty="0" smtClean="0">
                          <a:solidFill>
                            <a:schemeClr val="tx1"/>
                          </a:solidFill>
                        </a:rPr>
                        <a:t> lunch at </a:t>
                      </a:r>
                    </a:p>
                    <a:p>
                      <a:pPr algn="ctr"/>
                      <a:r>
                        <a:rPr lang="en-US" sz="1000" dirty="0" smtClean="0">
                          <a:solidFill>
                            <a:schemeClr val="tx1"/>
                          </a:solidFill>
                        </a:rPr>
                        <a:t>_________</a:t>
                      </a:r>
                    </a:p>
                    <a:p>
                      <a:pPr algn="ctr"/>
                      <a:endParaRPr lang="en-US" sz="10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01401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chemeClr val="tx1"/>
                          </a:solidFill>
                        </a:rPr>
                        <a:t>Steak</a:t>
                      </a:r>
                      <a:endParaRPr lang="en-US" sz="10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US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01401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chemeClr val="tx1"/>
                          </a:solidFill>
                        </a:rPr>
                        <a:t>Eggs</a:t>
                      </a:r>
                      <a:endParaRPr lang="en-US" sz="10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01401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chemeClr val="tx1"/>
                          </a:solidFill>
                        </a:rPr>
                        <a:t>Apples</a:t>
                      </a:r>
                      <a:endParaRPr lang="en-US" sz="10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01401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chemeClr val="tx1"/>
                          </a:solidFill>
                        </a:rPr>
                        <a:t>Oranges</a:t>
                      </a:r>
                      <a:endParaRPr lang="en-US" sz="10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01401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chemeClr val="tx1"/>
                          </a:solidFill>
                        </a:rPr>
                        <a:t>Peaches</a:t>
                      </a:r>
                      <a:endParaRPr lang="en-US" sz="10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6"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chemeClr val="tx1"/>
                          </a:solidFill>
                        </a:rPr>
                        <a:t>Dinner</a:t>
                      </a:r>
                      <a:endParaRPr lang="en-US" sz="10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6"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chemeClr val="tx1"/>
                          </a:solidFill>
                        </a:rPr>
                        <a:t>______eats</a:t>
                      </a:r>
                    </a:p>
                    <a:p>
                      <a:pPr algn="ctr"/>
                      <a:endParaRPr lang="en-US" sz="1000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lang="en-US" sz="1000" dirty="0" smtClean="0">
                          <a:solidFill>
                            <a:schemeClr val="tx1"/>
                          </a:solidFill>
                        </a:rPr>
                        <a:t> dinner at </a:t>
                      </a:r>
                    </a:p>
                    <a:p>
                      <a:pPr algn="ctr"/>
                      <a:r>
                        <a:rPr lang="en-US" sz="1000" dirty="0" smtClean="0">
                          <a:solidFill>
                            <a:schemeClr val="tx1"/>
                          </a:solidFill>
                        </a:rPr>
                        <a:t>_________</a:t>
                      </a:r>
                    </a:p>
                    <a:p>
                      <a:pPr algn="ctr"/>
                      <a:endParaRPr lang="en-US" sz="10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01401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chemeClr val="tx1"/>
                          </a:solidFill>
                        </a:rPr>
                        <a:t>Milk</a:t>
                      </a:r>
                      <a:endParaRPr lang="en-US" sz="10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01401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chemeClr val="tx1"/>
                          </a:solidFill>
                        </a:rPr>
                        <a:t>Yogurt</a:t>
                      </a:r>
                      <a:endParaRPr lang="en-US" sz="10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01401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chemeClr val="tx1"/>
                          </a:solidFill>
                        </a:rPr>
                        <a:t>Cheese</a:t>
                      </a:r>
                      <a:endParaRPr lang="en-US" sz="10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01401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chemeClr val="tx1"/>
                          </a:solidFill>
                        </a:rPr>
                        <a:t>Butter</a:t>
                      </a:r>
                      <a:endParaRPr lang="en-US" sz="10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602802">
                <a:tc gridSpan="3">
                  <a:txBody>
                    <a:bodyPr/>
                    <a:lstStyle/>
                    <a:p>
                      <a:pPr algn="ctr"/>
                      <a:r>
                        <a:rPr lang="en-US" sz="1000" b="1" dirty="0" smtClean="0">
                          <a:solidFill>
                            <a:schemeClr val="tx1"/>
                          </a:solidFill>
                        </a:rPr>
                        <a:t>_____________ likes _____________.</a:t>
                      </a:r>
                      <a:endParaRPr lang="en-US" sz="10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</TotalTime>
  <Words>398</Words>
  <Application>Microsoft Macintosh PowerPoint</Application>
  <PresentationFormat>On-screen Show (4:3)</PresentationFormat>
  <Paragraphs>127</Paragraphs>
  <Slides>12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</vt:vector>
  </TitlesOfParts>
  <Company/>
  <LinksUpToDate>false</LinksUpToDate>
  <SharedDoc>false</SharedDoc>
  <HyperlinksChanged>false</HyperlinksChanged>
  <AppVersion>12.0256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Bugbusters</dc:creator>
  <cp:lastModifiedBy>Bugbusters</cp:lastModifiedBy>
  <cp:revision>14</cp:revision>
  <dcterms:created xsi:type="dcterms:W3CDTF">2011-12-28T06:44:57Z</dcterms:created>
  <dcterms:modified xsi:type="dcterms:W3CDTF">2011-12-28T07:24:58Z</dcterms:modified>
</cp:coreProperties>
</file>