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1BB4D-3220-E645-8739-648C585E4872}" type="datetimeFigureOut">
              <a:rPr lang="en-US" smtClean="0"/>
              <a:t>12/28/11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F9F06-A684-8D44-83AA-2FA68B3BD5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image" Target="../media/image4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90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14400"/>
            <a:ext cx="9144000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2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17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10400" y="2971800"/>
            <a:ext cx="2171700" cy="16891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7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1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2300" y="4800600"/>
            <a:ext cx="2171700" cy="13716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8100" y="609600"/>
            <a:ext cx="9144000" cy="19555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565112"/>
            <a:ext cx="9144000" cy="2235488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9088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257800" y="76200"/>
            <a:ext cx="31242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000" noProof="0" dirty="0" smtClean="0"/>
              <a:t>Objectives</a:t>
            </a: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0" y="940088"/>
            <a:ext cx="2667000" cy="914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>
                <a:solidFill>
                  <a:srgbClr val="000000"/>
                </a:solidFill>
              </a:rPr>
              <a:t>SWBAT: </a:t>
            </a:r>
            <a:endParaRPr lang="en-US" sz="4000" dirty="0" smtClean="0">
              <a:solidFill>
                <a:srgbClr val="00000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Say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28600" y="0"/>
            <a:ext cx="4038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dirty="0" smtClean="0"/>
              <a:t>Bedtime </a:t>
            </a:r>
            <a:r>
              <a:rPr lang="ko-KR" sz="4000" dirty="0" smtClean="0"/>
              <a:t>취침 시간</a:t>
            </a:r>
            <a:r>
              <a:rPr lang="en-US" altLang="ko-KR" sz="4000" dirty="0" smtClean="0"/>
              <a:t> </a:t>
            </a:r>
            <a:endParaRPr lang="en-US" sz="4000" noProof="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1000"/>
            <a:ext cx="5867400" cy="14478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20900"/>
            <a:ext cx="4645526" cy="17653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90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104545" y="0"/>
            <a:ext cx="4038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dirty="0" smtClean="0"/>
              <a:t>Bedtime </a:t>
            </a:r>
            <a:r>
              <a:rPr lang="ko-KR" sz="4000" dirty="0" smtClean="0"/>
              <a:t>취침 시간</a:t>
            </a:r>
            <a:r>
              <a:rPr lang="en-US" altLang="ko-KR" sz="4000" dirty="0" smtClean="0"/>
              <a:t> </a:t>
            </a:r>
            <a:endParaRPr lang="en-US" sz="4000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5943600" cy="632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0480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2192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1761093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8674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3232666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2127" y="5682734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80655" y="5498068"/>
            <a:ext cx="91627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4267200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943600" y="152400"/>
            <a:ext cx="3200400" cy="60843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u="sng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noProof="0" dirty="0" smtClean="0"/>
              <a:t> </a:t>
            </a:r>
            <a:r>
              <a:rPr lang="en-US" sz="2462" dirty="0" smtClean="0"/>
              <a:t>Let’s play Dad!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Dad:</a:t>
            </a:r>
            <a:r>
              <a:rPr lang="en-US" sz="2462" noProof="0" dirty="0" smtClean="0"/>
              <a:t> It’s eight o’clock. It’s time for bed.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Mike!  It’s eleven o’clock.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i="1" dirty="0" smtClean="0"/>
              <a:t> </a:t>
            </a:r>
            <a:r>
              <a:rPr lang="en-US" sz="2462" dirty="0" smtClean="0"/>
              <a:t>Sorry, Dad. Good night.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Friend:</a:t>
            </a:r>
            <a:r>
              <a:rPr lang="en-US" sz="2462" dirty="0" smtClean="0"/>
              <a:t> Mike?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Teacher:</a:t>
            </a:r>
            <a:r>
              <a:rPr lang="en-US" sz="2462" dirty="0" smtClean="0"/>
              <a:t>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Let’s play,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Mike:</a:t>
            </a:r>
            <a:r>
              <a:rPr lang="en-US" sz="2462" dirty="0" smtClean="0"/>
              <a:t> I’m tired.  Good night, Dad!</a:t>
            </a:r>
            <a:endParaRPr lang="en-US" sz="2462" u="sng" dirty="0" smtClean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5257800" y="6349424"/>
            <a:ext cx="4038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dirty="0" smtClean="0">
                <a:solidFill>
                  <a:srgbClr val="FF0000"/>
                </a:solidFill>
              </a:rPr>
              <a:t>Activity Book A/B (62)</a:t>
            </a:r>
            <a:endParaRPr lang="en-US" sz="4000" noProof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90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4038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dirty="0" smtClean="0"/>
              <a:t>Bedtime </a:t>
            </a:r>
            <a:r>
              <a:rPr lang="ko-KR" sz="4000" dirty="0" smtClean="0"/>
              <a:t>취침 시간</a:t>
            </a:r>
            <a:r>
              <a:rPr lang="en-US" altLang="ko-KR" sz="4000" dirty="0" smtClean="0"/>
              <a:t> </a:t>
            </a:r>
            <a:endParaRPr lang="en-US" sz="4000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5943600" cy="632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0480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2192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1761093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8674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3232666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2127" y="5682734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80655" y="5498068"/>
            <a:ext cx="91627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4267200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943600" y="729734"/>
            <a:ext cx="3200400" cy="544246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u="sng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noProof="0" dirty="0" smtClean="0"/>
              <a:t> </a:t>
            </a:r>
            <a:r>
              <a:rPr lang="en-US" sz="2462" dirty="0" smtClean="0"/>
              <a:t>Let’s play Dad!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Dad:</a:t>
            </a:r>
            <a:r>
              <a:rPr lang="en-US" sz="2462" noProof="0" dirty="0" smtClean="0"/>
              <a:t> It’s eight o’clock. It’s time for bed.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Mike!  It’s eleven o’clock.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i="1" dirty="0" smtClean="0"/>
              <a:t> </a:t>
            </a:r>
            <a:r>
              <a:rPr lang="en-US" sz="2462" dirty="0" smtClean="0"/>
              <a:t>Sorry, Dad. Good night.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Friend:</a:t>
            </a:r>
            <a:r>
              <a:rPr lang="en-US" sz="2462" dirty="0" smtClean="0"/>
              <a:t> Mike?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Teacher:</a:t>
            </a:r>
            <a:r>
              <a:rPr lang="en-US" sz="2462" dirty="0" smtClean="0"/>
              <a:t>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Let’s play,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Mike:</a:t>
            </a:r>
            <a:r>
              <a:rPr lang="en-US" sz="2462" dirty="0" smtClean="0"/>
              <a:t> I’m tired.  Good night, Dad!</a:t>
            </a:r>
            <a:endParaRPr lang="en-US" sz="2462" u="sng" dirty="0" smtClean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5257800" y="6349424"/>
            <a:ext cx="4038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dirty="0" smtClean="0">
                <a:solidFill>
                  <a:srgbClr val="FF0000"/>
                </a:solidFill>
              </a:rPr>
              <a:t>Activity Book A/B (62)</a:t>
            </a:r>
            <a:endParaRPr lang="en-US" sz="4000" noProof="0" dirty="0" smtClean="0">
              <a:solidFill>
                <a:srgbClr val="FF0000"/>
              </a:solidFill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4648200" y="-76200"/>
            <a:ext cx="3733800" cy="5334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dirty="0" smtClean="0"/>
              <a:t>Game Time </a:t>
            </a:r>
            <a:r>
              <a:rPr lang="en-US" sz="3000" dirty="0" err="1" smtClean="0"/>
              <a:t>게임</a:t>
            </a:r>
            <a:r>
              <a:rPr lang="en-US" sz="3000" dirty="0" smtClean="0"/>
              <a:t> </a:t>
            </a:r>
            <a:r>
              <a:rPr lang="en-US" sz="3000" dirty="0" err="1" smtClean="0"/>
              <a:t>시간</a:t>
            </a:r>
            <a:endParaRPr lang="en-US" sz="3000" dirty="0" smtClean="0"/>
          </a:p>
          <a:p>
            <a:pPr lvl="0" algn="ctr">
              <a:spcBef>
                <a:spcPct val="0"/>
              </a:spcBef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90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5943600" cy="632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048000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2192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1761093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867400"/>
            <a:ext cx="5585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3232666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2127" y="5682734"/>
            <a:ext cx="6473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80655" y="5498068"/>
            <a:ext cx="91627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4267200"/>
            <a:ext cx="7815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Friend</a:t>
            </a:r>
            <a:endParaRPr 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5943600" y="152400"/>
            <a:ext cx="3200400" cy="6084332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000" u="sng" dirty="0" smtClean="0"/>
              <a:t>Script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noProof="0" dirty="0" smtClean="0"/>
              <a:t> </a:t>
            </a:r>
            <a:r>
              <a:rPr lang="en-US" sz="2462" dirty="0" smtClean="0"/>
              <a:t>Let’s play Dad!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Dad:</a:t>
            </a:r>
            <a:r>
              <a:rPr lang="en-US" sz="2462" noProof="0" dirty="0" smtClean="0"/>
              <a:t> It’s eight o’clock. It’s time for bed.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Mike!  It’s eleven o’clock.</a:t>
            </a:r>
          </a:p>
          <a:p>
            <a:pPr lvl="0">
              <a:spcBef>
                <a:spcPct val="0"/>
              </a:spcBef>
            </a:pPr>
            <a:r>
              <a:rPr lang="en-US" sz="2462" u="sng" noProof="0" dirty="0" smtClean="0"/>
              <a:t>Mike:</a:t>
            </a:r>
            <a:r>
              <a:rPr lang="en-US" sz="2462" i="1" dirty="0" smtClean="0"/>
              <a:t> </a:t>
            </a:r>
            <a:r>
              <a:rPr lang="en-US" sz="2462" dirty="0" smtClean="0"/>
              <a:t>Sorry, Dad. Good night.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Friend:</a:t>
            </a:r>
            <a:r>
              <a:rPr lang="en-US" sz="2462" dirty="0" smtClean="0"/>
              <a:t> Mike?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Teacher:</a:t>
            </a:r>
            <a:r>
              <a:rPr lang="en-US" sz="2462" dirty="0" smtClean="0"/>
              <a:t>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Dad:</a:t>
            </a:r>
            <a:r>
              <a:rPr lang="en-US" sz="2462" dirty="0" smtClean="0"/>
              <a:t> Let’s play, Mike!</a:t>
            </a:r>
          </a:p>
          <a:p>
            <a:pPr lvl="0">
              <a:spcBef>
                <a:spcPct val="0"/>
              </a:spcBef>
            </a:pPr>
            <a:r>
              <a:rPr lang="en-US" sz="2462" u="sng" dirty="0" smtClean="0"/>
              <a:t>Mike:</a:t>
            </a:r>
            <a:r>
              <a:rPr lang="en-US" sz="2462" dirty="0" smtClean="0"/>
              <a:t> I’m tired.  Good night, Dad!</a:t>
            </a:r>
            <a:endParaRPr lang="en-US" sz="2462" u="sng" dirty="0" smtClean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7620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2971800" cy="392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998538"/>
            <a:ext cx="2971800" cy="3922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4837176"/>
            <a:ext cx="1469886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Mike</a:t>
            </a:r>
            <a:endParaRPr lang="en-US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5997714" y="4921314"/>
            <a:ext cx="122317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Dad</a:t>
            </a:r>
            <a:endParaRPr lang="en-US" sz="5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66800"/>
            <a:ext cx="2862343" cy="27987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066801"/>
            <a:ext cx="375285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3865535"/>
            <a:ext cx="1842772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Friend</a:t>
            </a:r>
            <a:endParaRPr lang="en-US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4876801"/>
            <a:ext cx="2216911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000" dirty="0" smtClean="0"/>
              <a:t>Teacher</a:t>
            </a:r>
            <a:endParaRPr lang="en-US" sz="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247</Words>
  <Application>Microsoft Macintosh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Bugbusters</dc:creator>
  <cp:lastModifiedBy>Bugbusters</cp:lastModifiedBy>
  <cp:revision>6</cp:revision>
  <dcterms:created xsi:type="dcterms:W3CDTF">2011-12-28T07:25:02Z</dcterms:created>
  <dcterms:modified xsi:type="dcterms:W3CDTF">2011-12-28T07:42:44Z</dcterms:modified>
</cp:coreProperties>
</file>